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8"/>
  </p:notesMasterIdLst>
  <p:handoutMasterIdLst>
    <p:handoutMasterId r:id="rId49"/>
  </p:handoutMasterIdLst>
  <p:sldIdLst>
    <p:sldId id="1538" r:id="rId2"/>
    <p:sldId id="1349" r:id="rId3"/>
    <p:sldId id="1387" r:id="rId4"/>
    <p:sldId id="1318" r:id="rId5"/>
    <p:sldId id="1487" r:id="rId6"/>
    <p:sldId id="1539" r:id="rId7"/>
    <p:sldId id="1540" r:id="rId8"/>
    <p:sldId id="1541" r:id="rId9"/>
    <p:sldId id="1543" r:id="rId10"/>
    <p:sldId id="1547" r:id="rId11"/>
    <p:sldId id="1545" r:id="rId12"/>
    <p:sldId id="1553" r:id="rId13"/>
    <p:sldId id="1374" r:id="rId14"/>
    <p:sldId id="1548" r:id="rId15"/>
    <p:sldId id="1549" r:id="rId16"/>
    <p:sldId id="1370" r:id="rId17"/>
    <p:sldId id="1384" r:id="rId18"/>
    <p:sldId id="1385" r:id="rId19"/>
    <p:sldId id="1555" r:id="rId20"/>
    <p:sldId id="1556" r:id="rId21"/>
    <p:sldId id="1557" r:id="rId22"/>
    <p:sldId id="1371" r:id="rId23"/>
    <p:sldId id="1369" r:id="rId24"/>
    <p:sldId id="1568" r:id="rId25"/>
    <p:sldId id="1392" r:id="rId26"/>
    <p:sldId id="1397" r:id="rId27"/>
    <p:sldId id="1398" r:id="rId28"/>
    <p:sldId id="1400" r:id="rId29"/>
    <p:sldId id="1434" r:id="rId30"/>
    <p:sldId id="1433" r:id="rId31"/>
    <p:sldId id="1435" r:id="rId32"/>
    <p:sldId id="1436" r:id="rId33"/>
    <p:sldId id="1437" r:id="rId34"/>
    <p:sldId id="1438" r:id="rId35"/>
    <p:sldId id="1439" r:id="rId36"/>
    <p:sldId id="1441" r:id="rId37"/>
    <p:sldId id="1442" r:id="rId38"/>
    <p:sldId id="1443" r:id="rId39"/>
    <p:sldId id="1444" r:id="rId40"/>
    <p:sldId id="1446" r:id="rId41"/>
    <p:sldId id="1560" r:id="rId42"/>
    <p:sldId id="1561" r:id="rId43"/>
    <p:sldId id="1564" r:id="rId44"/>
    <p:sldId id="1562" r:id="rId45"/>
    <p:sldId id="1565" r:id="rId46"/>
    <p:sldId id="1566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3E9A3"/>
    <a:srgbClr val="92C1E9"/>
    <a:srgbClr val="6699FF"/>
    <a:srgbClr val="201547"/>
    <a:srgbClr val="000000"/>
    <a:srgbClr val="D5E729"/>
    <a:srgbClr val="FFD85B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8390" autoAdjust="0"/>
  </p:normalViewPr>
  <p:slideViewPr>
    <p:cSldViewPr>
      <p:cViewPr varScale="1">
        <p:scale>
          <a:sx n="84" d="100"/>
          <a:sy n="84" d="100"/>
        </p:scale>
        <p:origin x="804" y="6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7650"/>
    </p:cViewPr>
  </p:sorterViewPr>
  <p:notesViewPr>
    <p:cSldViewPr>
      <p:cViewPr varScale="1">
        <p:scale>
          <a:sx n="55" d="100"/>
          <a:sy n="55" d="100"/>
        </p:scale>
        <p:origin x="28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F4215-2D75-461C-9DB2-C650CBE7CD61}" type="doc">
      <dgm:prSet loTypeId="urn:microsoft.com/office/officeart/2005/8/layout/cycle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CB0C402-B7BD-4FC1-88CA-40B9DBDB401F}">
      <dgm:prSet phldrT="[Text]"/>
      <dgm:spPr/>
      <dgm:t>
        <a:bodyPr/>
        <a:lstStyle/>
        <a:p>
          <a:r>
            <a:rPr lang="en-GB" dirty="0"/>
            <a:t>Motivational Interviewing</a:t>
          </a:r>
          <a:endParaRPr lang="en-US" dirty="0"/>
        </a:p>
      </dgm:t>
    </dgm:pt>
    <dgm:pt modelId="{2D346E24-4A4D-4D47-BD13-6AF4D25D2873}" type="parTrans" cxnId="{7BB6B4C3-0CB9-4B4C-972A-BD4A8B00AC6B}">
      <dgm:prSet/>
      <dgm:spPr/>
      <dgm:t>
        <a:bodyPr/>
        <a:lstStyle/>
        <a:p>
          <a:endParaRPr lang="en-US"/>
        </a:p>
      </dgm:t>
    </dgm:pt>
    <dgm:pt modelId="{452229E3-AFA2-4F99-AA49-318A2BC54DC8}" type="sibTrans" cxnId="{7BB6B4C3-0CB9-4B4C-972A-BD4A8B00AC6B}">
      <dgm:prSet/>
      <dgm:spPr/>
      <dgm:t>
        <a:bodyPr/>
        <a:lstStyle/>
        <a:p>
          <a:endParaRPr lang="en-US"/>
        </a:p>
      </dgm:t>
    </dgm:pt>
    <dgm:pt modelId="{4A3A48A2-302C-4553-B679-9A13526DE501}">
      <dgm:prSet phldrT="[Text]"/>
      <dgm:spPr/>
      <dgm:t>
        <a:bodyPr/>
        <a:lstStyle/>
        <a:p>
          <a:r>
            <a:rPr lang="en-GB" dirty="0"/>
            <a:t>Cognitive Behavioural Therapy</a:t>
          </a:r>
          <a:endParaRPr lang="en-US" dirty="0"/>
        </a:p>
      </dgm:t>
    </dgm:pt>
    <dgm:pt modelId="{001DC04B-619B-429B-9F0F-41036B420299}" type="parTrans" cxnId="{2B197ED4-F870-411F-88B0-EAD2BF5D89AE}">
      <dgm:prSet/>
      <dgm:spPr/>
      <dgm:t>
        <a:bodyPr/>
        <a:lstStyle/>
        <a:p>
          <a:endParaRPr lang="en-US"/>
        </a:p>
      </dgm:t>
    </dgm:pt>
    <dgm:pt modelId="{F4C0FE9E-DF57-426F-8AA3-7BDB790F29CB}" type="sibTrans" cxnId="{2B197ED4-F870-411F-88B0-EAD2BF5D89AE}">
      <dgm:prSet/>
      <dgm:spPr/>
      <dgm:t>
        <a:bodyPr/>
        <a:lstStyle/>
        <a:p>
          <a:endParaRPr lang="en-US"/>
        </a:p>
      </dgm:t>
    </dgm:pt>
    <dgm:pt modelId="{CFEA698E-50AB-43D6-8FA1-8449727DF76E}">
      <dgm:prSet phldrT="[Text]"/>
      <dgm:spPr/>
      <dgm:t>
        <a:bodyPr/>
        <a:lstStyle/>
        <a:p>
          <a:r>
            <a:rPr lang="en-GB" dirty="0"/>
            <a:t>Node Link Mapping</a:t>
          </a:r>
          <a:endParaRPr lang="en-US" dirty="0"/>
        </a:p>
      </dgm:t>
    </dgm:pt>
    <dgm:pt modelId="{3F52F6CD-8B61-46C3-8C33-879A0DF88573}" type="parTrans" cxnId="{1346B334-D7DC-43AC-A077-B79E38A18306}">
      <dgm:prSet/>
      <dgm:spPr/>
      <dgm:t>
        <a:bodyPr/>
        <a:lstStyle/>
        <a:p>
          <a:endParaRPr lang="en-US"/>
        </a:p>
      </dgm:t>
    </dgm:pt>
    <dgm:pt modelId="{B30F706B-E197-489A-B0B2-89F5CFCB803B}" type="sibTrans" cxnId="{1346B334-D7DC-43AC-A077-B79E38A18306}">
      <dgm:prSet/>
      <dgm:spPr/>
      <dgm:t>
        <a:bodyPr/>
        <a:lstStyle/>
        <a:p>
          <a:endParaRPr lang="en-US"/>
        </a:p>
      </dgm:t>
    </dgm:pt>
    <dgm:pt modelId="{BB881E5D-6B82-45C4-A249-D15941BD77F9}">
      <dgm:prSet phldrT="[Text]"/>
      <dgm:spPr/>
      <dgm:t>
        <a:bodyPr/>
        <a:lstStyle/>
        <a:p>
          <a:r>
            <a:rPr lang="en-GB" dirty="0"/>
            <a:t>Social Network Building</a:t>
          </a:r>
          <a:endParaRPr lang="en-US" dirty="0"/>
        </a:p>
      </dgm:t>
    </dgm:pt>
    <dgm:pt modelId="{FFF262A9-569B-4DF2-ADF4-AFD316CE9DF5}" type="parTrans" cxnId="{8AA2018C-0D23-452D-A1C7-DF19ABC881F6}">
      <dgm:prSet/>
      <dgm:spPr/>
      <dgm:t>
        <a:bodyPr/>
        <a:lstStyle/>
        <a:p>
          <a:endParaRPr lang="en-US"/>
        </a:p>
      </dgm:t>
    </dgm:pt>
    <dgm:pt modelId="{24988B31-17F9-4E5A-BFF2-20DC0A9B5305}" type="sibTrans" cxnId="{8AA2018C-0D23-452D-A1C7-DF19ABC881F6}">
      <dgm:prSet/>
      <dgm:spPr/>
      <dgm:t>
        <a:bodyPr/>
        <a:lstStyle/>
        <a:p>
          <a:endParaRPr lang="en-US"/>
        </a:p>
      </dgm:t>
    </dgm:pt>
    <dgm:pt modelId="{7A63766F-BEE7-40AA-B46E-3E31BB7504A2}">
      <dgm:prSet phldrT="[Text]"/>
      <dgm:spPr/>
      <dgm:t>
        <a:bodyPr/>
        <a:lstStyle/>
        <a:p>
          <a:r>
            <a:rPr lang="en-GB" dirty="0"/>
            <a:t>Goal Planning</a:t>
          </a:r>
          <a:endParaRPr lang="en-US" dirty="0"/>
        </a:p>
      </dgm:t>
    </dgm:pt>
    <dgm:pt modelId="{F9E2E464-F604-4501-8095-CE19E00C2DEC}" type="parTrans" cxnId="{77917AA9-B0E4-4A53-90FF-93DDF3206927}">
      <dgm:prSet/>
      <dgm:spPr/>
      <dgm:t>
        <a:bodyPr/>
        <a:lstStyle/>
        <a:p>
          <a:endParaRPr lang="en-US"/>
        </a:p>
      </dgm:t>
    </dgm:pt>
    <dgm:pt modelId="{DD79F1AB-9D02-496E-87A7-6E009B383F5F}" type="sibTrans" cxnId="{77917AA9-B0E4-4A53-90FF-93DDF3206927}">
      <dgm:prSet/>
      <dgm:spPr/>
      <dgm:t>
        <a:bodyPr/>
        <a:lstStyle/>
        <a:p>
          <a:endParaRPr lang="en-US"/>
        </a:p>
      </dgm:t>
    </dgm:pt>
    <dgm:pt modelId="{D13F257C-831A-4815-B636-BC2FA749C51F}">
      <dgm:prSet phldrT="[Text]"/>
      <dgm:spPr/>
      <dgm:t>
        <a:bodyPr/>
        <a:lstStyle/>
        <a:p>
          <a:r>
            <a:rPr lang="en-GB" dirty="0"/>
            <a:t>Life Skills Training</a:t>
          </a:r>
          <a:endParaRPr lang="en-US" dirty="0"/>
        </a:p>
      </dgm:t>
    </dgm:pt>
    <dgm:pt modelId="{C2741FEB-3B87-443C-BDC8-34F302206D3F}" type="parTrans" cxnId="{E097BA54-0288-42C0-A235-1EA966C7599E}">
      <dgm:prSet/>
      <dgm:spPr/>
      <dgm:t>
        <a:bodyPr/>
        <a:lstStyle/>
        <a:p>
          <a:endParaRPr lang="en-US"/>
        </a:p>
      </dgm:t>
    </dgm:pt>
    <dgm:pt modelId="{B19DBEEC-B0CD-4B36-8280-1BBB7014011E}" type="sibTrans" cxnId="{E097BA54-0288-42C0-A235-1EA966C7599E}">
      <dgm:prSet/>
      <dgm:spPr/>
      <dgm:t>
        <a:bodyPr/>
        <a:lstStyle/>
        <a:p>
          <a:endParaRPr lang="en-US"/>
        </a:p>
      </dgm:t>
    </dgm:pt>
    <dgm:pt modelId="{F0B97385-BFD1-40F3-BFD0-A8E5CA5AF642}">
      <dgm:prSet phldrT="[Text]"/>
      <dgm:spPr/>
      <dgm:t>
        <a:bodyPr/>
        <a:lstStyle/>
        <a:p>
          <a:r>
            <a:rPr lang="en-GB" dirty="0"/>
            <a:t>Self Esteem Building</a:t>
          </a:r>
          <a:endParaRPr lang="en-US" dirty="0"/>
        </a:p>
      </dgm:t>
    </dgm:pt>
    <dgm:pt modelId="{9969CFEA-DEA6-421C-ADA6-D7CC8308D41D}" type="parTrans" cxnId="{8113D19C-E9C4-4642-A5C8-38732E0C5CEC}">
      <dgm:prSet/>
      <dgm:spPr/>
      <dgm:t>
        <a:bodyPr/>
        <a:lstStyle/>
        <a:p>
          <a:endParaRPr lang="en-US"/>
        </a:p>
      </dgm:t>
    </dgm:pt>
    <dgm:pt modelId="{23BFA0A6-C5E0-44B5-BCA5-733F30041660}" type="sibTrans" cxnId="{8113D19C-E9C4-4642-A5C8-38732E0C5CEC}">
      <dgm:prSet/>
      <dgm:spPr/>
      <dgm:t>
        <a:bodyPr/>
        <a:lstStyle/>
        <a:p>
          <a:endParaRPr lang="en-US"/>
        </a:p>
      </dgm:t>
    </dgm:pt>
    <dgm:pt modelId="{FBE28666-C793-4439-BCE3-DA6C0E0ED361}">
      <dgm:prSet phldrT="[Text]"/>
      <dgm:spPr/>
      <dgm:t>
        <a:bodyPr/>
        <a:lstStyle/>
        <a:p>
          <a:r>
            <a:rPr lang="en-GB" dirty="0"/>
            <a:t>Peer Support</a:t>
          </a:r>
          <a:endParaRPr lang="en-US" dirty="0"/>
        </a:p>
      </dgm:t>
    </dgm:pt>
    <dgm:pt modelId="{A1DC5F79-9DE2-4CFD-A74B-140985FAB36A}" type="parTrans" cxnId="{94B132D2-A14F-429A-A3D9-EA836255CA7D}">
      <dgm:prSet/>
      <dgm:spPr/>
      <dgm:t>
        <a:bodyPr/>
        <a:lstStyle/>
        <a:p>
          <a:endParaRPr lang="en-US"/>
        </a:p>
      </dgm:t>
    </dgm:pt>
    <dgm:pt modelId="{5404F473-0457-4682-A4D6-85D51A2834A7}" type="sibTrans" cxnId="{94B132D2-A14F-429A-A3D9-EA836255CA7D}">
      <dgm:prSet/>
      <dgm:spPr/>
      <dgm:t>
        <a:bodyPr/>
        <a:lstStyle/>
        <a:p>
          <a:endParaRPr lang="en-US"/>
        </a:p>
      </dgm:t>
    </dgm:pt>
    <dgm:pt modelId="{16B32290-67D9-4AD5-93BF-50CBBC282303}" type="pres">
      <dgm:prSet presAssocID="{A32F4215-2D75-461C-9DB2-C650CBE7CD61}" presName="cycle" presStyleCnt="0">
        <dgm:presLayoutVars>
          <dgm:dir/>
          <dgm:resizeHandles val="exact"/>
        </dgm:presLayoutVars>
      </dgm:prSet>
      <dgm:spPr/>
    </dgm:pt>
    <dgm:pt modelId="{132F3743-B33E-431F-B403-7230AD9B17A5}" type="pres">
      <dgm:prSet presAssocID="{9CB0C402-B7BD-4FC1-88CA-40B9DBDB401F}" presName="node" presStyleLbl="node1" presStyleIdx="0" presStyleCnt="8" custScaleX="142599" custScaleY="140105">
        <dgm:presLayoutVars>
          <dgm:bulletEnabled val="1"/>
        </dgm:presLayoutVars>
      </dgm:prSet>
      <dgm:spPr/>
    </dgm:pt>
    <dgm:pt modelId="{32C22C32-2245-4430-98CE-312BF8323A76}" type="pres">
      <dgm:prSet presAssocID="{9CB0C402-B7BD-4FC1-88CA-40B9DBDB401F}" presName="spNode" presStyleCnt="0"/>
      <dgm:spPr/>
    </dgm:pt>
    <dgm:pt modelId="{B8F26F05-A370-401E-815E-BA32D4EED593}" type="pres">
      <dgm:prSet presAssocID="{452229E3-AFA2-4F99-AA49-318A2BC54DC8}" presName="sibTrans" presStyleLbl="sibTrans1D1" presStyleIdx="0" presStyleCnt="8"/>
      <dgm:spPr/>
    </dgm:pt>
    <dgm:pt modelId="{EBFFFA52-FEA0-44DA-B437-AAB55E10651A}" type="pres">
      <dgm:prSet presAssocID="{4A3A48A2-302C-4553-B679-9A13526DE501}" presName="node" presStyleLbl="node1" presStyleIdx="1" presStyleCnt="8" custScaleX="142599" custScaleY="140105">
        <dgm:presLayoutVars>
          <dgm:bulletEnabled val="1"/>
        </dgm:presLayoutVars>
      </dgm:prSet>
      <dgm:spPr/>
    </dgm:pt>
    <dgm:pt modelId="{7670D5FB-378C-4231-9D74-042388C552EE}" type="pres">
      <dgm:prSet presAssocID="{4A3A48A2-302C-4553-B679-9A13526DE501}" presName="spNode" presStyleCnt="0"/>
      <dgm:spPr/>
    </dgm:pt>
    <dgm:pt modelId="{EF142CC9-739D-4734-9FEE-A361A9D7C4F2}" type="pres">
      <dgm:prSet presAssocID="{F4C0FE9E-DF57-426F-8AA3-7BDB790F29CB}" presName="sibTrans" presStyleLbl="sibTrans1D1" presStyleIdx="1" presStyleCnt="8"/>
      <dgm:spPr/>
    </dgm:pt>
    <dgm:pt modelId="{A360C386-15C0-4E4E-9FA5-D3943D7E6401}" type="pres">
      <dgm:prSet presAssocID="{CFEA698E-50AB-43D6-8FA1-8449727DF76E}" presName="node" presStyleLbl="node1" presStyleIdx="2" presStyleCnt="8" custScaleX="142599" custScaleY="140105">
        <dgm:presLayoutVars>
          <dgm:bulletEnabled val="1"/>
        </dgm:presLayoutVars>
      </dgm:prSet>
      <dgm:spPr/>
    </dgm:pt>
    <dgm:pt modelId="{194249C3-7864-4ED0-9402-AC5A29E12AD6}" type="pres">
      <dgm:prSet presAssocID="{CFEA698E-50AB-43D6-8FA1-8449727DF76E}" presName="spNode" presStyleCnt="0"/>
      <dgm:spPr/>
    </dgm:pt>
    <dgm:pt modelId="{8F5A0ABB-0C35-4F83-91EC-533B5F35CC09}" type="pres">
      <dgm:prSet presAssocID="{B30F706B-E197-489A-B0B2-89F5CFCB803B}" presName="sibTrans" presStyleLbl="sibTrans1D1" presStyleIdx="2" presStyleCnt="8"/>
      <dgm:spPr/>
    </dgm:pt>
    <dgm:pt modelId="{4BEF7A10-2660-410E-995B-BD0F6EC6AA9D}" type="pres">
      <dgm:prSet presAssocID="{BB881E5D-6B82-45C4-A249-D15941BD77F9}" presName="node" presStyleLbl="node1" presStyleIdx="3" presStyleCnt="8" custScaleX="142599" custScaleY="140105" custRadScaleRad="100490" custRadScaleInc="-23921">
        <dgm:presLayoutVars>
          <dgm:bulletEnabled val="1"/>
        </dgm:presLayoutVars>
      </dgm:prSet>
      <dgm:spPr/>
    </dgm:pt>
    <dgm:pt modelId="{66BEDE0F-F6B8-47C1-B512-5F2162B56E05}" type="pres">
      <dgm:prSet presAssocID="{BB881E5D-6B82-45C4-A249-D15941BD77F9}" presName="spNode" presStyleCnt="0"/>
      <dgm:spPr/>
    </dgm:pt>
    <dgm:pt modelId="{D5138134-C727-46C9-9BAB-01486BACBF9B}" type="pres">
      <dgm:prSet presAssocID="{24988B31-17F9-4E5A-BFF2-20DC0A9B5305}" presName="sibTrans" presStyleLbl="sibTrans1D1" presStyleIdx="3" presStyleCnt="8"/>
      <dgm:spPr/>
    </dgm:pt>
    <dgm:pt modelId="{E8B919BB-0347-45DF-8CA8-133F44333897}" type="pres">
      <dgm:prSet presAssocID="{FBE28666-C793-4439-BCE3-DA6C0E0ED361}" presName="node" presStyleLbl="node1" presStyleIdx="4" presStyleCnt="8" custScaleX="135110" custScaleY="134076">
        <dgm:presLayoutVars>
          <dgm:bulletEnabled val="1"/>
        </dgm:presLayoutVars>
      </dgm:prSet>
      <dgm:spPr/>
    </dgm:pt>
    <dgm:pt modelId="{09B9FCCE-EA32-4508-9AA5-E7940C59BD75}" type="pres">
      <dgm:prSet presAssocID="{FBE28666-C793-4439-BCE3-DA6C0E0ED361}" presName="spNode" presStyleCnt="0"/>
      <dgm:spPr/>
    </dgm:pt>
    <dgm:pt modelId="{8F77BC1F-5B10-4C59-B418-DA57F2F4231C}" type="pres">
      <dgm:prSet presAssocID="{5404F473-0457-4682-A4D6-85D51A2834A7}" presName="sibTrans" presStyleLbl="sibTrans1D1" presStyleIdx="4" presStyleCnt="8"/>
      <dgm:spPr/>
    </dgm:pt>
    <dgm:pt modelId="{E10A38FF-6575-43B8-96FA-C832F54AF33A}" type="pres">
      <dgm:prSet presAssocID="{7A63766F-BEE7-40AA-B46E-3E31BB7504A2}" presName="node" presStyleLbl="node1" presStyleIdx="5" presStyleCnt="8" custScaleX="142599" custScaleY="140105" custRadScaleRad="101458" custRadScaleInc="27127">
        <dgm:presLayoutVars>
          <dgm:bulletEnabled val="1"/>
        </dgm:presLayoutVars>
      </dgm:prSet>
      <dgm:spPr/>
    </dgm:pt>
    <dgm:pt modelId="{C0D1B035-2988-451A-925C-296A8F5B0CF3}" type="pres">
      <dgm:prSet presAssocID="{7A63766F-BEE7-40AA-B46E-3E31BB7504A2}" presName="spNode" presStyleCnt="0"/>
      <dgm:spPr/>
    </dgm:pt>
    <dgm:pt modelId="{334DE70C-4CCD-4619-B371-F51D0A765D19}" type="pres">
      <dgm:prSet presAssocID="{DD79F1AB-9D02-496E-87A7-6E009B383F5F}" presName="sibTrans" presStyleLbl="sibTrans1D1" presStyleIdx="5" presStyleCnt="8"/>
      <dgm:spPr/>
    </dgm:pt>
    <dgm:pt modelId="{4EFD3679-6E11-44F6-8CC7-EE82C35BB9F5}" type="pres">
      <dgm:prSet presAssocID="{D13F257C-831A-4815-B636-BC2FA749C51F}" presName="node" presStyleLbl="node1" presStyleIdx="6" presStyleCnt="8" custScaleX="142599" custScaleY="140105">
        <dgm:presLayoutVars>
          <dgm:bulletEnabled val="1"/>
        </dgm:presLayoutVars>
      </dgm:prSet>
      <dgm:spPr/>
    </dgm:pt>
    <dgm:pt modelId="{CD154581-442F-4587-BFB7-17812EB31B74}" type="pres">
      <dgm:prSet presAssocID="{D13F257C-831A-4815-B636-BC2FA749C51F}" presName="spNode" presStyleCnt="0"/>
      <dgm:spPr/>
    </dgm:pt>
    <dgm:pt modelId="{CAA9E087-3387-45CF-B473-2C6E556FE44D}" type="pres">
      <dgm:prSet presAssocID="{B19DBEEC-B0CD-4B36-8280-1BBB7014011E}" presName="sibTrans" presStyleLbl="sibTrans1D1" presStyleIdx="6" presStyleCnt="8"/>
      <dgm:spPr/>
    </dgm:pt>
    <dgm:pt modelId="{FC0CA429-D610-4921-A46A-5B8BD46896F0}" type="pres">
      <dgm:prSet presAssocID="{F0B97385-BFD1-40F3-BFD0-A8E5CA5AF642}" presName="node" presStyleLbl="node1" presStyleIdx="7" presStyleCnt="8" custScaleX="142599" custScaleY="140105">
        <dgm:presLayoutVars>
          <dgm:bulletEnabled val="1"/>
        </dgm:presLayoutVars>
      </dgm:prSet>
      <dgm:spPr/>
    </dgm:pt>
    <dgm:pt modelId="{99D01248-F44B-4090-A872-AC1BDFBCCCCE}" type="pres">
      <dgm:prSet presAssocID="{F0B97385-BFD1-40F3-BFD0-A8E5CA5AF642}" presName="spNode" presStyleCnt="0"/>
      <dgm:spPr/>
    </dgm:pt>
    <dgm:pt modelId="{675D586B-A185-45C0-AC62-FFDAB0C945D3}" type="pres">
      <dgm:prSet presAssocID="{23BFA0A6-C5E0-44B5-BCA5-733F30041660}" presName="sibTrans" presStyleLbl="sibTrans1D1" presStyleIdx="7" presStyleCnt="8"/>
      <dgm:spPr/>
    </dgm:pt>
  </dgm:ptLst>
  <dgm:cxnLst>
    <dgm:cxn modelId="{EE7A5200-5129-4E47-BCA3-BE7F0DAF3F76}" type="presOf" srcId="{5404F473-0457-4682-A4D6-85D51A2834A7}" destId="{8F77BC1F-5B10-4C59-B418-DA57F2F4231C}" srcOrd="0" destOrd="0" presId="urn:microsoft.com/office/officeart/2005/8/layout/cycle6"/>
    <dgm:cxn modelId="{1346B334-D7DC-43AC-A077-B79E38A18306}" srcId="{A32F4215-2D75-461C-9DB2-C650CBE7CD61}" destId="{CFEA698E-50AB-43D6-8FA1-8449727DF76E}" srcOrd="2" destOrd="0" parTransId="{3F52F6CD-8B61-46C3-8C33-879A0DF88573}" sibTransId="{B30F706B-E197-489A-B0B2-89F5CFCB803B}"/>
    <dgm:cxn modelId="{1A7E3C3E-D7B1-4778-9159-C5E3BEC1140D}" type="presOf" srcId="{B30F706B-E197-489A-B0B2-89F5CFCB803B}" destId="{8F5A0ABB-0C35-4F83-91EC-533B5F35CC09}" srcOrd="0" destOrd="0" presId="urn:microsoft.com/office/officeart/2005/8/layout/cycle6"/>
    <dgm:cxn modelId="{161B885C-2227-4B49-BF44-A7BF6B03C010}" type="presOf" srcId="{A32F4215-2D75-461C-9DB2-C650CBE7CD61}" destId="{16B32290-67D9-4AD5-93BF-50CBBC282303}" srcOrd="0" destOrd="0" presId="urn:microsoft.com/office/officeart/2005/8/layout/cycle6"/>
    <dgm:cxn modelId="{9DF6E14D-C6A3-42A3-858A-460FDAE1CFEF}" type="presOf" srcId="{F0B97385-BFD1-40F3-BFD0-A8E5CA5AF642}" destId="{FC0CA429-D610-4921-A46A-5B8BD46896F0}" srcOrd="0" destOrd="0" presId="urn:microsoft.com/office/officeart/2005/8/layout/cycle6"/>
    <dgm:cxn modelId="{F9DDEE6E-5692-4C1F-A62E-63129385BFAB}" type="presOf" srcId="{24988B31-17F9-4E5A-BFF2-20DC0A9B5305}" destId="{D5138134-C727-46C9-9BAB-01486BACBF9B}" srcOrd="0" destOrd="0" presId="urn:microsoft.com/office/officeart/2005/8/layout/cycle6"/>
    <dgm:cxn modelId="{E097BA54-0288-42C0-A235-1EA966C7599E}" srcId="{A32F4215-2D75-461C-9DB2-C650CBE7CD61}" destId="{D13F257C-831A-4815-B636-BC2FA749C51F}" srcOrd="6" destOrd="0" parTransId="{C2741FEB-3B87-443C-BDC8-34F302206D3F}" sibTransId="{B19DBEEC-B0CD-4B36-8280-1BBB7014011E}"/>
    <dgm:cxn modelId="{2C1D1A55-2B7E-4DEC-8B1E-4AF73616B565}" type="presOf" srcId="{D13F257C-831A-4815-B636-BC2FA749C51F}" destId="{4EFD3679-6E11-44F6-8CC7-EE82C35BB9F5}" srcOrd="0" destOrd="0" presId="urn:microsoft.com/office/officeart/2005/8/layout/cycle6"/>
    <dgm:cxn modelId="{B699BB79-D021-4955-8BF9-EDC15470988D}" type="presOf" srcId="{B19DBEEC-B0CD-4B36-8280-1BBB7014011E}" destId="{CAA9E087-3387-45CF-B473-2C6E556FE44D}" srcOrd="0" destOrd="0" presId="urn:microsoft.com/office/officeart/2005/8/layout/cycle6"/>
    <dgm:cxn modelId="{135C807E-99DD-490A-A3FC-BE56184C6213}" type="presOf" srcId="{23BFA0A6-C5E0-44B5-BCA5-733F30041660}" destId="{675D586B-A185-45C0-AC62-FFDAB0C945D3}" srcOrd="0" destOrd="0" presId="urn:microsoft.com/office/officeart/2005/8/layout/cycle6"/>
    <dgm:cxn modelId="{4D2F3387-B616-4E6E-BBD1-2EB9943F3847}" type="presOf" srcId="{7A63766F-BEE7-40AA-B46E-3E31BB7504A2}" destId="{E10A38FF-6575-43B8-96FA-C832F54AF33A}" srcOrd="0" destOrd="0" presId="urn:microsoft.com/office/officeart/2005/8/layout/cycle6"/>
    <dgm:cxn modelId="{8AA2018C-0D23-452D-A1C7-DF19ABC881F6}" srcId="{A32F4215-2D75-461C-9DB2-C650CBE7CD61}" destId="{BB881E5D-6B82-45C4-A249-D15941BD77F9}" srcOrd="3" destOrd="0" parTransId="{FFF262A9-569B-4DF2-ADF4-AFD316CE9DF5}" sibTransId="{24988B31-17F9-4E5A-BFF2-20DC0A9B5305}"/>
    <dgm:cxn modelId="{8113D19C-E9C4-4642-A5C8-38732E0C5CEC}" srcId="{A32F4215-2D75-461C-9DB2-C650CBE7CD61}" destId="{F0B97385-BFD1-40F3-BFD0-A8E5CA5AF642}" srcOrd="7" destOrd="0" parTransId="{9969CFEA-DEA6-421C-ADA6-D7CC8308D41D}" sibTransId="{23BFA0A6-C5E0-44B5-BCA5-733F30041660}"/>
    <dgm:cxn modelId="{1C616DA3-53E8-4513-8D02-2D6B3BBE33E6}" type="presOf" srcId="{452229E3-AFA2-4F99-AA49-318A2BC54DC8}" destId="{B8F26F05-A370-401E-815E-BA32D4EED593}" srcOrd="0" destOrd="0" presId="urn:microsoft.com/office/officeart/2005/8/layout/cycle6"/>
    <dgm:cxn modelId="{C8B3A0A5-916D-4619-842A-B77787516A6B}" type="presOf" srcId="{BB881E5D-6B82-45C4-A249-D15941BD77F9}" destId="{4BEF7A10-2660-410E-995B-BD0F6EC6AA9D}" srcOrd="0" destOrd="0" presId="urn:microsoft.com/office/officeart/2005/8/layout/cycle6"/>
    <dgm:cxn modelId="{A18B2DA9-7408-419C-A11F-DCDFAA039A22}" type="presOf" srcId="{DD79F1AB-9D02-496E-87A7-6E009B383F5F}" destId="{334DE70C-4CCD-4619-B371-F51D0A765D19}" srcOrd="0" destOrd="0" presId="urn:microsoft.com/office/officeart/2005/8/layout/cycle6"/>
    <dgm:cxn modelId="{77917AA9-B0E4-4A53-90FF-93DDF3206927}" srcId="{A32F4215-2D75-461C-9DB2-C650CBE7CD61}" destId="{7A63766F-BEE7-40AA-B46E-3E31BB7504A2}" srcOrd="5" destOrd="0" parTransId="{F9E2E464-F604-4501-8095-CE19E00C2DEC}" sibTransId="{DD79F1AB-9D02-496E-87A7-6E009B383F5F}"/>
    <dgm:cxn modelId="{0D3DDDBA-F12E-4492-9CEB-19535DD0EDB6}" type="presOf" srcId="{FBE28666-C793-4439-BCE3-DA6C0E0ED361}" destId="{E8B919BB-0347-45DF-8CA8-133F44333897}" srcOrd="0" destOrd="0" presId="urn:microsoft.com/office/officeart/2005/8/layout/cycle6"/>
    <dgm:cxn modelId="{7BB6B4C3-0CB9-4B4C-972A-BD4A8B00AC6B}" srcId="{A32F4215-2D75-461C-9DB2-C650CBE7CD61}" destId="{9CB0C402-B7BD-4FC1-88CA-40B9DBDB401F}" srcOrd="0" destOrd="0" parTransId="{2D346E24-4A4D-4D47-BD13-6AF4D25D2873}" sibTransId="{452229E3-AFA2-4F99-AA49-318A2BC54DC8}"/>
    <dgm:cxn modelId="{94B132D2-A14F-429A-A3D9-EA836255CA7D}" srcId="{A32F4215-2D75-461C-9DB2-C650CBE7CD61}" destId="{FBE28666-C793-4439-BCE3-DA6C0E0ED361}" srcOrd="4" destOrd="0" parTransId="{A1DC5F79-9DE2-4CFD-A74B-140985FAB36A}" sibTransId="{5404F473-0457-4682-A4D6-85D51A2834A7}"/>
    <dgm:cxn modelId="{2B197ED4-F870-411F-88B0-EAD2BF5D89AE}" srcId="{A32F4215-2D75-461C-9DB2-C650CBE7CD61}" destId="{4A3A48A2-302C-4553-B679-9A13526DE501}" srcOrd="1" destOrd="0" parTransId="{001DC04B-619B-429B-9F0F-41036B420299}" sibTransId="{F4C0FE9E-DF57-426F-8AA3-7BDB790F29CB}"/>
    <dgm:cxn modelId="{354538E0-1AB2-4C19-ACB8-B00D5C2CDF29}" type="presOf" srcId="{4A3A48A2-302C-4553-B679-9A13526DE501}" destId="{EBFFFA52-FEA0-44DA-B437-AAB55E10651A}" srcOrd="0" destOrd="0" presId="urn:microsoft.com/office/officeart/2005/8/layout/cycle6"/>
    <dgm:cxn modelId="{8A3F02E3-6821-4A47-BB3C-F9D81A3CDAC5}" type="presOf" srcId="{CFEA698E-50AB-43D6-8FA1-8449727DF76E}" destId="{A360C386-15C0-4E4E-9FA5-D3943D7E6401}" srcOrd="0" destOrd="0" presId="urn:microsoft.com/office/officeart/2005/8/layout/cycle6"/>
    <dgm:cxn modelId="{0B4490EA-9D4A-4E81-864D-B8C3CB1A602F}" type="presOf" srcId="{F4C0FE9E-DF57-426F-8AA3-7BDB790F29CB}" destId="{EF142CC9-739D-4734-9FEE-A361A9D7C4F2}" srcOrd="0" destOrd="0" presId="urn:microsoft.com/office/officeart/2005/8/layout/cycle6"/>
    <dgm:cxn modelId="{E2823AF9-F388-4596-AA84-EEFBE375BAF5}" type="presOf" srcId="{9CB0C402-B7BD-4FC1-88CA-40B9DBDB401F}" destId="{132F3743-B33E-431F-B403-7230AD9B17A5}" srcOrd="0" destOrd="0" presId="urn:microsoft.com/office/officeart/2005/8/layout/cycle6"/>
    <dgm:cxn modelId="{7814969D-AC82-4123-82F4-C09526E02EDD}" type="presParOf" srcId="{16B32290-67D9-4AD5-93BF-50CBBC282303}" destId="{132F3743-B33E-431F-B403-7230AD9B17A5}" srcOrd="0" destOrd="0" presId="urn:microsoft.com/office/officeart/2005/8/layout/cycle6"/>
    <dgm:cxn modelId="{972DCF09-E928-4F95-BAE4-0D2ACD2E1BC0}" type="presParOf" srcId="{16B32290-67D9-4AD5-93BF-50CBBC282303}" destId="{32C22C32-2245-4430-98CE-312BF8323A76}" srcOrd="1" destOrd="0" presId="urn:microsoft.com/office/officeart/2005/8/layout/cycle6"/>
    <dgm:cxn modelId="{5E6E65BF-7741-42AB-8622-CA2450595391}" type="presParOf" srcId="{16B32290-67D9-4AD5-93BF-50CBBC282303}" destId="{B8F26F05-A370-401E-815E-BA32D4EED593}" srcOrd="2" destOrd="0" presId="urn:microsoft.com/office/officeart/2005/8/layout/cycle6"/>
    <dgm:cxn modelId="{EDD09168-9CE4-4588-9184-573E9CB15051}" type="presParOf" srcId="{16B32290-67D9-4AD5-93BF-50CBBC282303}" destId="{EBFFFA52-FEA0-44DA-B437-AAB55E10651A}" srcOrd="3" destOrd="0" presId="urn:microsoft.com/office/officeart/2005/8/layout/cycle6"/>
    <dgm:cxn modelId="{682A7626-4E96-4FBE-B58D-09052BBB342F}" type="presParOf" srcId="{16B32290-67D9-4AD5-93BF-50CBBC282303}" destId="{7670D5FB-378C-4231-9D74-042388C552EE}" srcOrd="4" destOrd="0" presId="urn:microsoft.com/office/officeart/2005/8/layout/cycle6"/>
    <dgm:cxn modelId="{16901ABF-522F-40D3-9B54-74E902925BDF}" type="presParOf" srcId="{16B32290-67D9-4AD5-93BF-50CBBC282303}" destId="{EF142CC9-739D-4734-9FEE-A361A9D7C4F2}" srcOrd="5" destOrd="0" presId="urn:microsoft.com/office/officeart/2005/8/layout/cycle6"/>
    <dgm:cxn modelId="{20D71B33-F781-4981-8019-A054FB0CAE71}" type="presParOf" srcId="{16B32290-67D9-4AD5-93BF-50CBBC282303}" destId="{A360C386-15C0-4E4E-9FA5-D3943D7E6401}" srcOrd="6" destOrd="0" presId="urn:microsoft.com/office/officeart/2005/8/layout/cycle6"/>
    <dgm:cxn modelId="{CC84C331-6372-4D3A-9C93-F0EFC30B4886}" type="presParOf" srcId="{16B32290-67D9-4AD5-93BF-50CBBC282303}" destId="{194249C3-7864-4ED0-9402-AC5A29E12AD6}" srcOrd="7" destOrd="0" presId="urn:microsoft.com/office/officeart/2005/8/layout/cycle6"/>
    <dgm:cxn modelId="{D0950E76-B34A-4E90-875F-F64FCD8EB11B}" type="presParOf" srcId="{16B32290-67D9-4AD5-93BF-50CBBC282303}" destId="{8F5A0ABB-0C35-4F83-91EC-533B5F35CC09}" srcOrd="8" destOrd="0" presId="urn:microsoft.com/office/officeart/2005/8/layout/cycle6"/>
    <dgm:cxn modelId="{DC2BBB8B-450E-4AE5-B142-203BE9CDC38B}" type="presParOf" srcId="{16B32290-67D9-4AD5-93BF-50CBBC282303}" destId="{4BEF7A10-2660-410E-995B-BD0F6EC6AA9D}" srcOrd="9" destOrd="0" presId="urn:microsoft.com/office/officeart/2005/8/layout/cycle6"/>
    <dgm:cxn modelId="{C5B6FBFD-802E-4D63-86D1-452DD9898DF0}" type="presParOf" srcId="{16B32290-67D9-4AD5-93BF-50CBBC282303}" destId="{66BEDE0F-F6B8-47C1-B512-5F2162B56E05}" srcOrd="10" destOrd="0" presId="urn:microsoft.com/office/officeart/2005/8/layout/cycle6"/>
    <dgm:cxn modelId="{D466F291-EEB9-48DC-AC14-9A59D099B110}" type="presParOf" srcId="{16B32290-67D9-4AD5-93BF-50CBBC282303}" destId="{D5138134-C727-46C9-9BAB-01486BACBF9B}" srcOrd="11" destOrd="0" presId="urn:microsoft.com/office/officeart/2005/8/layout/cycle6"/>
    <dgm:cxn modelId="{EAD8C75D-B5FF-4674-AAC5-6AD799090E5B}" type="presParOf" srcId="{16B32290-67D9-4AD5-93BF-50CBBC282303}" destId="{E8B919BB-0347-45DF-8CA8-133F44333897}" srcOrd="12" destOrd="0" presId="urn:microsoft.com/office/officeart/2005/8/layout/cycle6"/>
    <dgm:cxn modelId="{4B956DC3-DD93-4317-9473-A688680792CC}" type="presParOf" srcId="{16B32290-67D9-4AD5-93BF-50CBBC282303}" destId="{09B9FCCE-EA32-4508-9AA5-E7940C59BD75}" srcOrd="13" destOrd="0" presId="urn:microsoft.com/office/officeart/2005/8/layout/cycle6"/>
    <dgm:cxn modelId="{CDC2700F-6608-4752-8445-9E388D7105CB}" type="presParOf" srcId="{16B32290-67D9-4AD5-93BF-50CBBC282303}" destId="{8F77BC1F-5B10-4C59-B418-DA57F2F4231C}" srcOrd="14" destOrd="0" presId="urn:microsoft.com/office/officeart/2005/8/layout/cycle6"/>
    <dgm:cxn modelId="{BB58A492-EE1F-4FAF-87CA-B9FBFE6FD824}" type="presParOf" srcId="{16B32290-67D9-4AD5-93BF-50CBBC282303}" destId="{E10A38FF-6575-43B8-96FA-C832F54AF33A}" srcOrd="15" destOrd="0" presId="urn:microsoft.com/office/officeart/2005/8/layout/cycle6"/>
    <dgm:cxn modelId="{0E8D80E8-3473-4272-BB41-6847DF874878}" type="presParOf" srcId="{16B32290-67D9-4AD5-93BF-50CBBC282303}" destId="{C0D1B035-2988-451A-925C-296A8F5B0CF3}" srcOrd="16" destOrd="0" presId="urn:microsoft.com/office/officeart/2005/8/layout/cycle6"/>
    <dgm:cxn modelId="{92A5D57A-CC34-46C3-A3BD-29BF7E5C2516}" type="presParOf" srcId="{16B32290-67D9-4AD5-93BF-50CBBC282303}" destId="{334DE70C-4CCD-4619-B371-F51D0A765D19}" srcOrd="17" destOrd="0" presId="urn:microsoft.com/office/officeart/2005/8/layout/cycle6"/>
    <dgm:cxn modelId="{8353D1AB-A584-4AA2-8122-4DB48652001B}" type="presParOf" srcId="{16B32290-67D9-4AD5-93BF-50CBBC282303}" destId="{4EFD3679-6E11-44F6-8CC7-EE82C35BB9F5}" srcOrd="18" destOrd="0" presId="urn:microsoft.com/office/officeart/2005/8/layout/cycle6"/>
    <dgm:cxn modelId="{0C8D34EB-667F-467C-A0DE-31851C79840C}" type="presParOf" srcId="{16B32290-67D9-4AD5-93BF-50CBBC282303}" destId="{CD154581-442F-4587-BFB7-17812EB31B74}" srcOrd="19" destOrd="0" presId="urn:microsoft.com/office/officeart/2005/8/layout/cycle6"/>
    <dgm:cxn modelId="{244166B1-0977-46DE-84D7-4C15243802C1}" type="presParOf" srcId="{16B32290-67D9-4AD5-93BF-50CBBC282303}" destId="{CAA9E087-3387-45CF-B473-2C6E556FE44D}" srcOrd="20" destOrd="0" presId="urn:microsoft.com/office/officeart/2005/8/layout/cycle6"/>
    <dgm:cxn modelId="{8224EBAA-4771-491B-89A1-83C5A947A027}" type="presParOf" srcId="{16B32290-67D9-4AD5-93BF-50CBBC282303}" destId="{FC0CA429-D610-4921-A46A-5B8BD46896F0}" srcOrd="21" destOrd="0" presId="urn:microsoft.com/office/officeart/2005/8/layout/cycle6"/>
    <dgm:cxn modelId="{C47C1D24-DC06-4D60-9683-4F13093ABA14}" type="presParOf" srcId="{16B32290-67D9-4AD5-93BF-50CBBC282303}" destId="{99D01248-F44B-4090-A872-AC1BDFBCCCCE}" srcOrd="22" destOrd="0" presId="urn:microsoft.com/office/officeart/2005/8/layout/cycle6"/>
    <dgm:cxn modelId="{3E10D4B0-C90F-42DD-B70A-9B7AC18882BC}" type="presParOf" srcId="{16B32290-67D9-4AD5-93BF-50CBBC282303}" destId="{675D586B-A185-45C0-AC62-FFDAB0C945D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A2C47-B073-44E7-9BD2-276FBB14329A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39275C8-DE4B-401A-AD47-87ED41CC93CD}">
      <dgm:prSet phldrT="[Text]" custT="1"/>
      <dgm:spPr/>
      <dgm:t>
        <a:bodyPr/>
        <a:lstStyle/>
        <a:p>
          <a:r>
            <a:rPr lang="en-GB" sz="1000" dirty="0"/>
            <a:t>Understand our Model of Care </a:t>
          </a:r>
          <a:endParaRPr lang="en-US" sz="1000" dirty="0"/>
        </a:p>
      </dgm:t>
    </dgm:pt>
    <dgm:pt modelId="{18428814-6072-440B-AD3A-C289F7C31DD8}" type="parTrans" cxnId="{0086B292-2DDA-4966-AECD-B5AA41E3B5F8}">
      <dgm:prSet/>
      <dgm:spPr/>
      <dgm:t>
        <a:bodyPr/>
        <a:lstStyle/>
        <a:p>
          <a:endParaRPr lang="en-US" sz="2400"/>
        </a:p>
      </dgm:t>
    </dgm:pt>
    <dgm:pt modelId="{5FB5B2AE-10D9-4B55-887B-280D9F400A8D}" type="sibTrans" cxnId="{0086B292-2DDA-4966-AECD-B5AA41E3B5F8}">
      <dgm:prSet/>
      <dgm:spPr/>
      <dgm:t>
        <a:bodyPr/>
        <a:lstStyle/>
        <a:p>
          <a:endParaRPr lang="en-US" sz="2400"/>
        </a:p>
      </dgm:t>
    </dgm:pt>
    <dgm:pt modelId="{DAFF2D00-EBE3-4F78-AD82-7BAA1314E2F4}">
      <dgm:prSet custT="1"/>
      <dgm:spPr/>
      <dgm:t>
        <a:bodyPr/>
        <a:lstStyle/>
        <a:p>
          <a:r>
            <a:rPr lang="en-GB" sz="1000" dirty="0"/>
            <a:t>Assess the needs of problem gamblers and affected others</a:t>
          </a:r>
        </a:p>
      </dgm:t>
    </dgm:pt>
    <dgm:pt modelId="{45EE75BE-9F3A-497C-BE2B-D07F715FE6DC}" type="parTrans" cxnId="{FDF11D78-49A3-46AF-92DB-F265F87243BC}">
      <dgm:prSet/>
      <dgm:spPr/>
      <dgm:t>
        <a:bodyPr/>
        <a:lstStyle/>
        <a:p>
          <a:endParaRPr lang="en-US" sz="2400"/>
        </a:p>
      </dgm:t>
    </dgm:pt>
    <dgm:pt modelId="{1A71AD08-2AE8-486A-9A67-3754CE219987}" type="sibTrans" cxnId="{FDF11D78-49A3-46AF-92DB-F265F87243BC}">
      <dgm:prSet/>
      <dgm:spPr/>
      <dgm:t>
        <a:bodyPr/>
        <a:lstStyle/>
        <a:p>
          <a:endParaRPr lang="en-US" sz="2400"/>
        </a:p>
      </dgm:t>
    </dgm:pt>
    <dgm:pt modelId="{BFE1CE5D-9207-4EFC-9492-FA7F0F85DAD4}">
      <dgm:prSet custT="1"/>
      <dgm:spPr/>
      <dgm:t>
        <a:bodyPr/>
        <a:lstStyle/>
        <a:p>
          <a:r>
            <a:rPr lang="en-GB" sz="1000" dirty="0"/>
            <a:t>Show empathy and active listening</a:t>
          </a:r>
        </a:p>
      </dgm:t>
    </dgm:pt>
    <dgm:pt modelId="{EB7451A9-C679-4A25-A135-F434DD07A3CC}" type="parTrans" cxnId="{F1054E1C-F971-4014-8D06-0C68CE1F3C6C}">
      <dgm:prSet/>
      <dgm:spPr/>
      <dgm:t>
        <a:bodyPr/>
        <a:lstStyle/>
        <a:p>
          <a:endParaRPr lang="en-US" sz="2400"/>
        </a:p>
      </dgm:t>
    </dgm:pt>
    <dgm:pt modelId="{BA514E1B-F790-4BD4-8266-852CFC478886}" type="sibTrans" cxnId="{F1054E1C-F971-4014-8D06-0C68CE1F3C6C}">
      <dgm:prSet/>
      <dgm:spPr/>
      <dgm:t>
        <a:bodyPr/>
        <a:lstStyle/>
        <a:p>
          <a:endParaRPr lang="en-US" sz="2400"/>
        </a:p>
      </dgm:t>
    </dgm:pt>
    <dgm:pt modelId="{C208D069-5764-4AE8-AE46-176D1A252EB3}">
      <dgm:prSet custT="1"/>
      <dgm:spPr/>
      <dgm:t>
        <a:bodyPr/>
        <a:lstStyle/>
        <a:p>
          <a:r>
            <a:rPr lang="en-GB" sz="1000" dirty="0"/>
            <a:t>Use FRAMES and OARS whilst delivering interventions</a:t>
          </a:r>
        </a:p>
      </dgm:t>
    </dgm:pt>
    <dgm:pt modelId="{7A0B43CF-F2DC-468D-A87A-29AFCF8B1664}" type="parTrans" cxnId="{1A90F27E-C87B-46CA-BFF0-42DA673C6CEA}">
      <dgm:prSet/>
      <dgm:spPr/>
      <dgm:t>
        <a:bodyPr/>
        <a:lstStyle/>
        <a:p>
          <a:endParaRPr lang="en-US" sz="2400"/>
        </a:p>
      </dgm:t>
    </dgm:pt>
    <dgm:pt modelId="{EB0E0A46-5E26-4647-A287-E8914FCA7B9A}" type="sibTrans" cxnId="{1A90F27E-C87B-46CA-BFF0-42DA673C6CEA}">
      <dgm:prSet/>
      <dgm:spPr/>
      <dgm:t>
        <a:bodyPr/>
        <a:lstStyle/>
        <a:p>
          <a:endParaRPr lang="en-US" sz="2400"/>
        </a:p>
      </dgm:t>
    </dgm:pt>
    <dgm:pt modelId="{F76318A9-06A1-4A8E-9723-27B3BFA4B92D}">
      <dgm:prSet custT="1"/>
      <dgm:spPr/>
      <dgm:t>
        <a:bodyPr/>
        <a:lstStyle/>
        <a:p>
          <a:r>
            <a:rPr lang="en-GB" sz="1000" dirty="0"/>
            <a:t>Offer practical advice on limiting time, access and money</a:t>
          </a:r>
        </a:p>
      </dgm:t>
    </dgm:pt>
    <dgm:pt modelId="{660DEC25-7E52-4D51-AB3D-8BBE87694B53}" type="parTrans" cxnId="{19602CC8-1A9A-4193-B898-4BA47FFF485C}">
      <dgm:prSet/>
      <dgm:spPr/>
      <dgm:t>
        <a:bodyPr/>
        <a:lstStyle/>
        <a:p>
          <a:endParaRPr lang="en-US" sz="2400"/>
        </a:p>
      </dgm:t>
    </dgm:pt>
    <dgm:pt modelId="{019C4B8D-F96A-472C-A2C2-AC5C4682A2F6}" type="sibTrans" cxnId="{19602CC8-1A9A-4193-B898-4BA47FFF485C}">
      <dgm:prSet/>
      <dgm:spPr/>
      <dgm:t>
        <a:bodyPr/>
        <a:lstStyle/>
        <a:p>
          <a:endParaRPr lang="en-US" sz="2400"/>
        </a:p>
      </dgm:t>
    </dgm:pt>
    <dgm:pt modelId="{A50D5EEE-0669-4909-9258-C5839C5D8D31}">
      <dgm:prSet custT="1"/>
      <dgm:spPr/>
      <dgm:t>
        <a:bodyPr/>
        <a:lstStyle/>
        <a:p>
          <a:r>
            <a:rPr lang="en-GB" sz="1000" dirty="0"/>
            <a:t>Signpost to </a:t>
          </a:r>
          <a:r>
            <a:rPr lang="en-GB" sz="1000" dirty="0" err="1"/>
            <a:t>GamCare</a:t>
          </a:r>
          <a:r>
            <a:rPr lang="en-GB" sz="1000" dirty="0"/>
            <a:t> web based self-help</a:t>
          </a:r>
        </a:p>
      </dgm:t>
    </dgm:pt>
    <dgm:pt modelId="{BBE95B8C-86E1-4BAF-828B-18F91E8E2D1A}" type="parTrans" cxnId="{A63598FA-4D1E-47AC-A62E-9F29F5F8C00C}">
      <dgm:prSet/>
      <dgm:spPr/>
      <dgm:t>
        <a:bodyPr/>
        <a:lstStyle/>
        <a:p>
          <a:endParaRPr lang="en-US" sz="2400"/>
        </a:p>
      </dgm:t>
    </dgm:pt>
    <dgm:pt modelId="{5C0E1535-681D-4B68-8AFD-BB2C1BE41AFC}" type="sibTrans" cxnId="{A63598FA-4D1E-47AC-A62E-9F29F5F8C00C}">
      <dgm:prSet/>
      <dgm:spPr/>
      <dgm:t>
        <a:bodyPr/>
        <a:lstStyle/>
        <a:p>
          <a:endParaRPr lang="en-US" sz="2400"/>
        </a:p>
      </dgm:t>
    </dgm:pt>
    <dgm:pt modelId="{8BFA5179-C529-4837-9F3E-CAC07BEEDA10}">
      <dgm:prSet custT="1"/>
      <dgm:spPr/>
      <dgm:t>
        <a:bodyPr/>
        <a:lstStyle/>
        <a:p>
          <a:r>
            <a:rPr lang="en-GB" sz="1000" dirty="0"/>
            <a:t>Signpost/refer clients as needed including debt advice, </a:t>
          </a:r>
          <a:r>
            <a:rPr lang="en-GB" sz="1000" dirty="0" err="1"/>
            <a:t>GamCare</a:t>
          </a:r>
          <a:r>
            <a:rPr lang="en-GB" sz="1000" dirty="0"/>
            <a:t> treatment, GA, FAMANON</a:t>
          </a:r>
          <a:endParaRPr lang="en-US" sz="1000" dirty="0"/>
        </a:p>
      </dgm:t>
    </dgm:pt>
    <dgm:pt modelId="{8282E23E-DD6F-440A-A1F5-0F4297ED06DE}" type="parTrans" cxnId="{78106F15-7B6F-477D-8262-F01C7BD26192}">
      <dgm:prSet/>
      <dgm:spPr/>
      <dgm:t>
        <a:bodyPr/>
        <a:lstStyle/>
        <a:p>
          <a:endParaRPr lang="en-US" sz="2400"/>
        </a:p>
      </dgm:t>
    </dgm:pt>
    <dgm:pt modelId="{EF41B821-07A1-4A91-A07D-E154882E4A21}" type="sibTrans" cxnId="{78106F15-7B6F-477D-8262-F01C7BD26192}">
      <dgm:prSet/>
      <dgm:spPr/>
      <dgm:t>
        <a:bodyPr/>
        <a:lstStyle/>
        <a:p>
          <a:endParaRPr lang="en-US" sz="2400"/>
        </a:p>
      </dgm:t>
    </dgm:pt>
    <dgm:pt modelId="{BD7DC19D-0E95-48AC-BB3D-FEF5006AD739}">
      <dgm:prSet custT="1"/>
      <dgm:spPr/>
      <dgm:t>
        <a:bodyPr/>
        <a:lstStyle/>
        <a:p>
          <a:r>
            <a:rPr lang="en-GB" sz="1000" dirty="0"/>
            <a:t>Provide appropriate information and advice</a:t>
          </a:r>
          <a:endParaRPr lang="en-US" sz="1000" dirty="0"/>
        </a:p>
      </dgm:t>
    </dgm:pt>
    <dgm:pt modelId="{DB491687-32D6-45AA-B49E-644E0638B492}" type="parTrans" cxnId="{98C36E21-3082-4F10-BB03-F6F3CE5A450E}">
      <dgm:prSet/>
      <dgm:spPr/>
      <dgm:t>
        <a:bodyPr/>
        <a:lstStyle/>
        <a:p>
          <a:endParaRPr lang="en-US" sz="2400"/>
        </a:p>
      </dgm:t>
    </dgm:pt>
    <dgm:pt modelId="{A95E6B84-4DBB-4D48-B871-4350435513F2}" type="sibTrans" cxnId="{98C36E21-3082-4F10-BB03-F6F3CE5A450E}">
      <dgm:prSet/>
      <dgm:spPr/>
      <dgm:t>
        <a:bodyPr/>
        <a:lstStyle/>
        <a:p>
          <a:endParaRPr lang="en-US" sz="2400"/>
        </a:p>
      </dgm:t>
    </dgm:pt>
    <dgm:pt modelId="{3A6BAD08-E141-40CB-AA94-6B3A3066A88D}">
      <dgm:prSet custT="1"/>
      <dgm:spPr/>
      <dgm:t>
        <a:bodyPr/>
        <a:lstStyle/>
        <a:p>
          <a:r>
            <a:rPr lang="en-GB" sz="1000" dirty="0"/>
            <a:t>Deliver a range of evidence-based interventions according to need</a:t>
          </a:r>
          <a:endParaRPr lang="en-US" sz="1000" dirty="0"/>
        </a:p>
      </dgm:t>
    </dgm:pt>
    <dgm:pt modelId="{E5E42F5D-DF9C-4009-B517-4550108BF1F7}" type="parTrans" cxnId="{75E5856D-A35F-4D95-A32E-D6D7C5F3753F}">
      <dgm:prSet/>
      <dgm:spPr/>
      <dgm:t>
        <a:bodyPr/>
        <a:lstStyle/>
        <a:p>
          <a:endParaRPr lang="en-US" sz="2400"/>
        </a:p>
      </dgm:t>
    </dgm:pt>
    <dgm:pt modelId="{F32E7D3D-2533-4857-8710-5443F3B88AFC}" type="sibTrans" cxnId="{75E5856D-A35F-4D95-A32E-D6D7C5F3753F}">
      <dgm:prSet/>
      <dgm:spPr/>
      <dgm:t>
        <a:bodyPr/>
        <a:lstStyle/>
        <a:p>
          <a:endParaRPr lang="en-US" sz="2400"/>
        </a:p>
      </dgm:t>
    </dgm:pt>
    <dgm:pt modelId="{7907FE43-24C0-4E0C-B108-C69EABCAF721}">
      <dgm:prSet custT="1"/>
      <dgm:spPr/>
      <dgm:t>
        <a:bodyPr/>
        <a:lstStyle/>
        <a:p>
          <a:r>
            <a:rPr lang="en-GB" sz="1000" dirty="0"/>
            <a:t>Deliver </a:t>
          </a:r>
          <a:r>
            <a:rPr lang="en-GB" sz="1000" dirty="0" err="1"/>
            <a:t>psychoeducation</a:t>
          </a:r>
          <a:r>
            <a:rPr lang="en-GB" sz="1000" dirty="0"/>
            <a:t> on cognitive distortions</a:t>
          </a:r>
        </a:p>
      </dgm:t>
    </dgm:pt>
    <dgm:pt modelId="{50D27E2D-4BCA-4BF6-A87C-1A2191B5C0FA}" type="parTrans" cxnId="{AFB5F36D-45BF-409C-B686-4CFD3A16FB0D}">
      <dgm:prSet/>
      <dgm:spPr/>
      <dgm:t>
        <a:bodyPr/>
        <a:lstStyle/>
        <a:p>
          <a:endParaRPr lang="en-US" sz="2400"/>
        </a:p>
      </dgm:t>
    </dgm:pt>
    <dgm:pt modelId="{9CCD2501-7871-4D72-B1F5-64CA5BCF0BCE}" type="sibTrans" cxnId="{AFB5F36D-45BF-409C-B686-4CFD3A16FB0D}">
      <dgm:prSet/>
      <dgm:spPr/>
      <dgm:t>
        <a:bodyPr/>
        <a:lstStyle/>
        <a:p>
          <a:endParaRPr lang="en-US" sz="2400"/>
        </a:p>
      </dgm:t>
    </dgm:pt>
    <dgm:pt modelId="{5C5366BF-A862-4981-A35C-1277E5AFA191}">
      <dgm:prSet custT="1"/>
      <dgm:spPr/>
      <dgm:t>
        <a:bodyPr/>
        <a:lstStyle/>
        <a:p>
          <a:r>
            <a:rPr lang="en-GB" sz="1000"/>
            <a:t>Identify how gambling related harms can increase risk</a:t>
          </a:r>
          <a:endParaRPr lang="en-GB" sz="1000" dirty="0"/>
        </a:p>
      </dgm:t>
    </dgm:pt>
    <dgm:pt modelId="{83C823E6-E407-4B27-A234-7275A1C434B1}" type="parTrans" cxnId="{DFE5DCF2-B216-4CDC-96CD-4A0C06709A08}">
      <dgm:prSet/>
      <dgm:spPr/>
      <dgm:t>
        <a:bodyPr/>
        <a:lstStyle/>
        <a:p>
          <a:endParaRPr lang="en-US" sz="2400"/>
        </a:p>
      </dgm:t>
    </dgm:pt>
    <dgm:pt modelId="{B3BEA7E1-D934-4116-8449-2421F345EB59}" type="sibTrans" cxnId="{DFE5DCF2-B216-4CDC-96CD-4A0C06709A08}">
      <dgm:prSet/>
      <dgm:spPr/>
      <dgm:t>
        <a:bodyPr/>
        <a:lstStyle/>
        <a:p>
          <a:endParaRPr lang="en-US" sz="2400"/>
        </a:p>
      </dgm:t>
    </dgm:pt>
    <dgm:pt modelId="{C8341ACA-A708-40B2-922B-BAC07D0752BF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sz="1000" dirty="0"/>
            <a:t>Identify and manage risk and safeguarding issues</a:t>
          </a:r>
        </a:p>
      </dgm:t>
    </dgm:pt>
    <dgm:pt modelId="{2D1256B4-7831-4D54-AFA1-7CA512BEDDCB}" type="parTrans" cxnId="{B6C41B3A-25AB-48BA-A7FC-67AB9D2D983D}">
      <dgm:prSet/>
      <dgm:spPr/>
      <dgm:t>
        <a:bodyPr/>
        <a:lstStyle/>
        <a:p>
          <a:endParaRPr lang="en-US" sz="2400"/>
        </a:p>
      </dgm:t>
    </dgm:pt>
    <dgm:pt modelId="{4B2239A3-3A8F-45AA-99F2-A091EEC736D0}" type="sibTrans" cxnId="{B6C41B3A-25AB-48BA-A7FC-67AB9D2D983D}">
      <dgm:prSet/>
      <dgm:spPr/>
      <dgm:t>
        <a:bodyPr/>
        <a:lstStyle/>
        <a:p>
          <a:endParaRPr lang="en-US" sz="2400"/>
        </a:p>
      </dgm:t>
    </dgm:pt>
    <dgm:pt modelId="{D257CD3C-9658-489A-87D9-F5CBAE1226B4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sz="1000" dirty="0"/>
            <a:t>Response appropriately to suicidal ideation</a:t>
          </a:r>
        </a:p>
      </dgm:t>
    </dgm:pt>
    <dgm:pt modelId="{84DFB3B4-7C0D-4767-A799-DD74F99B8E69}" type="parTrans" cxnId="{16D76706-723C-4033-B59B-0C3302095EC0}">
      <dgm:prSet/>
      <dgm:spPr/>
      <dgm:t>
        <a:bodyPr/>
        <a:lstStyle/>
        <a:p>
          <a:endParaRPr lang="en-US" sz="2400"/>
        </a:p>
      </dgm:t>
    </dgm:pt>
    <dgm:pt modelId="{26CAB31C-6404-4022-A1CC-0105FF41810C}" type="sibTrans" cxnId="{16D76706-723C-4033-B59B-0C3302095EC0}">
      <dgm:prSet/>
      <dgm:spPr/>
      <dgm:t>
        <a:bodyPr/>
        <a:lstStyle/>
        <a:p>
          <a:endParaRPr lang="en-US" sz="2400"/>
        </a:p>
      </dgm:t>
    </dgm:pt>
    <dgm:pt modelId="{B1606C8D-05DF-4632-A62C-D3C881A0FC2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00"/>
            <a:t>Agree treatment goals</a:t>
          </a:r>
          <a:endParaRPr lang="en-GB" sz="1000" dirty="0"/>
        </a:p>
      </dgm:t>
    </dgm:pt>
    <dgm:pt modelId="{0DE50FE1-A270-453C-8C3A-B7573B9E6491}" type="parTrans" cxnId="{53A68C1A-1F65-4FC6-8A85-0E4AB50C8091}">
      <dgm:prSet/>
      <dgm:spPr/>
      <dgm:t>
        <a:bodyPr/>
        <a:lstStyle/>
        <a:p>
          <a:endParaRPr lang="en-US" sz="2400"/>
        </a:p>
      </dgm:t>
    </dgm:pt>
    <dgm:pt modelId="{8B57F704-3E11-4EE9-9A70-DA49E4B6E509}" type="sibTrans" cxnId="{53A68C1A-1F65-4FC6-8A85-0E4AB50C8091}">
      <dgm:prSet/>
      <dgm:spPr/>
      <dgm:t>
        <a:bodyPr/>
        <a:lstStyle/>
        <a:p>
          <a:endParaRPr lang="en-US" sz="2400"/>
        </a:p>
      </dgm:t>
    </dgm:pt>
    <dgm:pt modelId="{E180B922-087F-4173-928F-03D575AD9EB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00" dirty="0"/>
            <a:t>Deliver psychosocial intervention</a:t>
          </a:r>
        </a:p>
      </dgm:t>
    </dgm:pt>
    <dgm:pt modelId="{90E07AC0-D2C6-425E-9315-9822FDFC82D9}" type="parTrans" cxnId="{0E264EBB-13FA-494B-9AFF-84646C4D0176}">
      <dgm:prSet/>
      <dgm:spPr/>
      <dgm:t>
        <a:bodyPr/>
        <a:lstStyle/>
        <a:p>
          <a:endParaRPr lang="en-US" sz="2400"/>
        </a:p>
      </dgm:t>
    </dgm:pt>
    <dgm:pt modelId="{89766A89-06FB-4EFF-A979-E44AFE6F1F68}" type="sibTrans" cxnId="{0E264EBB-13FA-494B-9AFF-84646C4D0176}">
      <dgm:prSet/>
      <dgm:spPr/>
      <dgm:t>
        <a:bodyPr/>
        <a:lstStyle/>
        <a:p>
          <a:endParaRPr lang="en-US" sz="2400"/>
        </a:p>
      </dgm:t>
    </dgm:pt>
    <dgm:pt modelId="{024ABDF6-811D-4109-97CC-B3223D72F27F}" type="pres">
      <dgm:prSet presAssocID="{2EEA2C47-B073-44E7-9BD2-276FBB14329A}" presName="diagram" presStyleCnt="0">
        <dgm:presLayoutVars>
          <dgm:dir/>
          <dgm:resizeHandles val="exact"/>
        </dgm:presLayoutVars>
      </dgm:prSet>
      <dgm:spPr/>
    </dgm:pt>
    <dgm:pt modelId="{1F2B3F4B-1BA3-4E16-BA22-0B6A30076D47}" type="pres">
      <dgm:prSet presAssocID="{639275C8-DE4B-401A-AD47-87ED41CC93CD}" presName="node" presStyleLbl="node1" presStyleIdx="0" presStyleCnt="15">
        <dgm:presLayoutVars>
          <dgm:bulletEnabled val="1"/>
        </dgm:presLayoutVars>
      </dgm:prSet>
      <dgm:spPr/>
    </dgm:pt>
    <dgm:pt modelId="{F00DFF01-8A1A-4666-8BB2-A62A8A1F8092}" type="pres">
      <dgm:prSet presAssocID="{5FB5B2AE-10D9-4B55-887B-280D9F400A8D}" presName="sibTrans" presStyleCnt="0"/>
      <dgm:spPr/>
    </dgm:pt>
    <dgm:pt modelId="{16380F98-B021-4A5D-93C9-DFCAACC179CF}" type="pres">
      <dgm:prSet presAssocID="{DAFF2D00-EBE3-4F78-AD82-7BAA1314E2F4}" presName="node" presStyleLbl="node1" presStyleIdx="1" presStyleCnt="15">
        <dgm:presLayoutVars>
          <dgm:bulletEnabled val="1"/>
        </dgm:presLayoutVars>
      </dgm:prSet>
      <dgm:spPr/>
    </dgm:pt>
    <dgm:pt modelId="{E260E342-F31B-4D19-9B44-09BB523CF22B}" type="pres">
      <dgm:prSet presAssocID="{1A71AD08-2AE8-486A-9A67-3754CE219987}" presName="sibTrans" presStyleCnt="0"/>
      <dgm:spPr/>
    </dgm:pt>
    <dgm:pt modelId="{19984742-FF71-447E-9AB9-E2D74B6C41D8}" type="pres">
      <dgm:prSet presAssocID="{BFE1CE5D-9207-4EFC-9492-FA7F0F85DAD4}" presName="node" presStyleLbl="node1" presStyleIdx="2" presStyleCnt="15">
        <dgm:presLayoutVars>
          <dgm:bulletEnabled val="1"/>
        </dgm:presLayoutVars>
      </dgm:prSet>
      <dgm:spPr/>
    </dgm:pt>
    <dgm:pt modelId="{EEC70CBF-8ABA-4FEC-86AC-5D7164E519B3}" type="pres">
      <dgm:prSet presAssocID="{BA514E1B-F790-4BD4-8266-852CFC478886}" presName="sibTrans" presStyleCnt="0"/>
      <dgm:spPr/>
    </dgm:pt>
    <dgm:pt modelId="{859431B9-819E-4C52-8660-FF7D7D6F1D9E}" type="pres">
      <dgm:prSet presAssocID="{C208D069-5764-4AE8-AE46-176D1A252EB3}" presName="node" presStyleLbl="node1" presStyleIdx="3" presStyleCnt="15">
        <dgm:presLayoutVars>
          <dgm:bulletEnabled val="1"/>
        </dgm:presLayoutVars>
      </dgm:prSet>
      <dgm:spPr/>
    </dgm:pt>
    <dgm:pt modelId="{CB5BB4A8-8100-4DBE-9075-50D5F68225E2}" type="pres">
      <dgm:prSet presAssocID="{EB0E0A46-5E26-4647-A287-E8914FCA7B9A}" presName="sibTrans" presStyleCnt="0"/>
      <dgm:spPr/>
    </dgm:pt>
    <dgm:pt modelId="{8F20B266-139B-4C7E-92D9-5015E72B3F77}" type="pres">
      <dgm:prSet presAssocID="{F76318A9-06A1-4A8E-9723-27B3BFA4B92D}" presName="node" presStyleLbl="node1" presStyleIdx="4" presStyleCnt="15">
        <dgm:presLayoutVars>
          <dgm:bulletEnabled val="1"/>
        </dgm:presLayoutVars>
      </dgm:prSet>
      <dgm:spPr/>
    </dgm:pt>
    <dgm:pt modelId="{A0C3AA95-0434-4040-9031-0F3F51DB2903}" type="pres">
      <dgm:prSet presAssocID="{019C4B8D-F96A-472C-A2C2-AC5C4682A2F6}" presName="sibTrans" presStyleCnt="0"/>
      <dgm:spPr/>
    </dgm:pt>
    <dgm:pt modelId="{4B8F7547-5AC5-485B-89FC-3CD535F35F45}" type="pres">
      <dgm:prSet presAssocID="{A50D5EEE-0669-4909-9258-C5839C5D8D31}" presName="node" presStyleLbl="node1" presStyleIdx="5" presStyleCnt="15">
        <dgm:presLayoutVars>
          <dgm:bulletEnabled val="1"/>
        </dgm:presLayoutVars>
      </dgm:prSet>
      <dgm:spPr/>
    </dgm:pt>
    <dgm:pt modelId="{369531A9-8356-4285-91A2-02FC265DCD7B}" type="pres">
      <dgm:prSet presAssocID="{5C0E1535-681D-4B68-8AFD-BB2C1BE41AFC}" presName="sibTrans" presStyleCnt="0"/>
      <dgm:spPr/>
    </dgm:pt>
    <dgm:pt modelId="{365C4FEB-8B65-4CDA-A8F2-042A42EE8030}" type="pres">
      <dgm:prSet presAssocID="{8BFA5179-C529-4837-9F3E-CAC07BEEDA10}" presName="node" presStyleLbl="node1" presStyleIdx="6" presStyleCnt="15">
        <dgm:presLayoutVars>
          <dgm:bulletEnabled val="1"/>
        </dgm:presLayoutVars>
      </dgm:prSet>
      <dgm:spPr/>
    </dgm:pt>
    <dgm:pt modelId="{8B0FA2F0-D656-4A81-8649-3F89599D1C92}" type="pres">
      <dgm:prSet presAssocID="{EF41B821-07A1-4A91-A07D-E154882E4A21}" presName="sibTrans" presStyleCnt="0"/>
      <dgm:spPr/>
    </dgm:pt>
    <dgm:pt modelId="{C8D93E0D-06F7-40CA-B361-913B91CBBE81}" type="pres">
      <dgm:prSet presAssocID="{BD7DC19D-0E95-48AC-BB3D-FEF5006AD739}" presName="node" presStyleLbl="node1" presStyleIdx="7" presStyleCnt="15">
        <dgm:presLayoutVars>
          <dgm:bulletEnabled val="1"/>
        </dgm:presLayoutVars>
      </dgm:prSet>
      <dgm:spPr/>
    </dgm:pt>
    <dgm:pt modelId="{4F48915F-6E3F-497B-A09B-605D1272E203}" type="pres">
      <dgm:prSet presAssocID="{A95E6B84-4DBB-4D48-B871-4350435513F2}" presName="sibTrans" presStyleCnt="0"/>
      <dgm:spPr/>
    </dgm:pt>
    <dgm:pt modelId="{DFB2B76E-DC0B-45FF-8EDB-A963A52BAD3F}" type="pres">
      <dgm:prSet presAssocID="{3A6BAD08-E141-40CB-AA94-6B3A3066A88D}" presName="node" presStyleLbl="node1" presStyleIdx="8" presStyleCnt="15">
        <dgm:presLayoutVars>
          <dgm:bulletEnabled val="1"/>
        </dgm:presLayoutVars>
      </dgm:prSet>
      <dgm:spPr/>
    </dgm:pt>
    <dgm:pt modelId="{FCE34F5A-EEAF-4063-B969-5D6052D499E0}" type="pres">
      <dgm:prSet presAssocID="{F32E7D3D-2533-4857-8710-5443F3B88AFC}" presName="sibTrans" presStyleCnt="0"/>
      <dgm:spPr/>
    </dgm:pt>
    <dgm:pt modelId="{DB5862D3-131A-411D-829F-6E28CA36B90E}" type="pres">
      <dgm:prSet presAssocID="{7907FE43-24C0-4E0C-B108-C69EABCAF721}" presName="node" presStyleLbl="node1" presStyleIdx="9" presStyleCnt="15">
        <dgm:presLayoutVars>
          <dgm:bulletEnabled val="1"/>
        </dgm:presLayoutVars>
      </dgm:prSet>
      <dgm:spPr/>
    </dgm:pt>
    <dgm:pt modelId="{99357FCC-9FA2-40D2-81E4-7355BFB2C51B}" type="pres">
      <dgm:prSet presAssocID="{9CCD2501-7871-4D72-B1F5-64CA5BCF0BCE}" presName="sibTrans" presStyleCnt="0"/>
      <dgm:spPr/>
    </dgm:pt>
    <dgm:pt modelId="{47024D25-A998-4C27-A8A0-7E634A60D0F3}" type="pres">
      <dgm:prSet presAssocID="{5C5366BF-A862-4981-A35C-1277E5AFA191}" presName="node" presStyleLbl="node1" presStyleIdx="10" presStyleCnt="15">
        <dgm:presLayoutVars>
          <dgm:bulletEnabled val="1"/>
        </dgm:presLayoutVars>
      </dgm:prSet>
      <dgm:spPr/>
    </dgm:pt>
    <dgm:pt modelId="{CB29AFF7-BC4B-48C2-9243-22F006A03468}" type="pres">
      <dgm:prSet presAssocID="{B3BEA7E1-D934-4116-8449-2421F345EB59}" presName="sibTrans" presStyleCnt="0"/>
      <dgm:spPr/>
    </dgm:pt>
    <dgm:pt modelId="{1BBD5372-6939-4A00-A223-46A7E10C5407}" type="pres">
      <dgm:prSet presAssocID="{C8341ACA-A708-40B2-922B-BAC07D0752BF}" presName="node" presStyleLbl="node1" presStyleIdx="11" presStyleCnt="15">
        <dgm:presLayoutVars>
          <dgm:bulletEnabled val="1"/>
        </dgm:presLayoutVars>
      </dgm:prSet>
      <dgm:spPr/>
    </dgm:pt>
    <dgm:pt modelId="{E4283ADA-58F7-419E-9DA3-872A9EEE70E6}" type="pres">
      <dgm:prSet presAssocID="{4B2239A3-3A8F-45AA-99F2-A091EEC736D0}" presName="sibTrans" presStyleCnt="0"/>
      <dgm:spPr/>
    </dgm:pt>
    <dgm:pt modelId="{D87BAAE8-7796-441F-A764-3CC840298295}" type="pres">
      <dgm:prSet presAssocID="{D257CD3C-9658-489A-87D9-F5CBAE1226B4}" presName="node" presStyleLbl="node1" presStyleIdx="12" presStyleCnt="15">
        <dgm:presLayoutVars>
          <dgm:bulletEnabled val="1"/>
        </dgm:presLayoutVars>
      </dgm:prSet>
      <dgm:spPr/>
    </dgm:pt>
    <dgm:pt modelId="{B84FE4C5-70A0-4A9D-A02E-05118BD28086}" type="pres">
      <dgm:prSet presAssocID="{26CAB31C-6404-4022-A1CC-0105FF41810C}" presName="sibTrans" presStyleCnt="0"/>
      <dgm:spPr/>
    </dgm:pt>
    <dgm:pt modelId="{412BA654-7079-4DE4-A2B3-CAAF98ACAFBC}" type="pres">
      <dgm:prSet presAssocID="{B1606C8D-05DF-4632-A62C-D3C881A0FC2C}" presName="node" presStyleLbl="node1" presStyleIdx="13" presStyleCnt="15">
        <dgm:presLayoutVars>
          <dgm:bulletEnabled val="1"/>
        </dgm:presLayoutVars>
      </dgm:prSet>
      <dgm:spPr/>
    </dgm:pt>
    <dgm:pt modelId="{A1DC316E-866C-4BC5-8B20-C46C576B2AD3}" type="pres">
      <dgm:prSet presAssocID="{8B57F704-3E11-4EE9-9A70-DA49E4B6E509}" presName="sibTrans" presStyleCnt="0"/>
      <dgm:spPr/>
    </dgm:pt>
    <dgm:pt modelId="{B4814701-3D44-4272-90F2-97E0CC8B3517}" type="pres">
      <dgm:prSet presAssocID="{E180B922-087F-4173-928F-03D575AD9EB7}" presName="node" presStyleLbl="node1" presStyleIdx="14" presStyleCnt="15">
        <dgm:presLayoutVars>
          <dgm:bulletEnabled val="1"/>
        </dgm:presLayoutVars>
      </dgm:prSet>
      <dgm:spPr/>
    </dgm:pt>
  </dgm:ptLst>
  <dgm:cxnLst>
    <dgm:cxn modelId="{16D76706-723C-4033-B59B-0C3302095EC0}" srcId="{2EEA2C47-B073-44E7-9BD2-276FBB14329A}" destId="{D257CD3C-9658-489A-87D9-F5CBAE1226B4}" srcOrd="12" destOrd="0" parTransId="{84DFB3B4-7C0D-4767-A799-DD74F99B8E69}" sibTransId="{26CAB31C-6404-4022-A1CC-0105FF41810C}"/>
    <dgm:cxn modelId="{4DC8CD12-1CC7-4123-A355-DA2846B7B720}" type="presOf" srcId="{DAFF2D00-EBE3-4F78-AD82-7BAA1314E2F4}" destId="{16380F98-B021-4A5D-93C9-DFCAACC179CF}" srcOrd="0" destOrd="0" presId="urn:microsoft.com/office/officeart/2005/8/layout/default"/>
    <dgm:cxn modelId="{78106F15-7B6F-477D-8262-F01C7BD26192}" srcId="{2EEA2C47-B073-44E7-9BD2-276FBB14329A}" destId="{8BFA5179-C529-4837-9F3E-CAC07BEEDA10}" srcOrd="6" destOrd="0" parTransId="{8282E23E-DD6F-440A-A1F5-0F4297ED06DE}" sibTransId="{EF41B821-07A1-4A91-A07D-E154882E4A21}"/>
    <dgm:cxn modelId="{53A68C1A-1F65-4FC6-8A85-0E4AB50C8091}" srcId="{2EEA2C47-B073-44E7-9BD2-276FBB14329A}" destId="{B1606C8D-05DF-4632-A62C-D3C881A0FC2C}" srcOrd="13" destOrd="0" parTransId="{0DE50FE1-A270-453C-8C3A-B7573B9E6491}" sibTransId="{8B57F704-3E11-4EE9-9A70-DA49E4B6E509}"/>
    <dgm:cxn modelId="{F1054E1C-F971-4014-8D06-0C68CE1F3C6C}" srcId="{2EEA2C47-B073-44E7-9BD2-276FBB14329A}" destId="{BFE1CE5D-9207-4EFC-9492-FA7F0F85DAD4}" srcOrd="2" destOrd="0" parTransId="{EB7451A9-C679-4A25-A135-F434DD07A3CC}" sibTransId="{BA514E1B-F790-4BD4-8266-852CFC478886}"/>
    <dgm:cxn modelId="{35EC1721-D63F-4A99-98B8-1CEE6047859C}" type="presOf" srcId="{E180B922-087F-4173-928F-03D575AD9EB7}" destId="{B4814701-3D44-4272-90F2-97E0CC8B3517}" srcOrd="0" destOrd="0" presId="urn:microsoft.com/office/officeart/2005/8/layout/default"/>
    <dgm:cxn modelId="{98C36E21-3082-4F10-BB03-F6F3CE5A450E}" srcId="{2EEA2C47-B073-44E7-9BD2-276FBB14329A}" destId="{BD7DC19D-0E95-48AC-BB3D-FEF5006AD739}" srcOrd="7" destOrd="0" parTransId="{DB491687-32D6-45AA-B49E-644E0638B492}" sibTransId="{A95E6B84-4DBB-4D48-B871-4350435513F2}"/>
    <dgm:cxn modelId="{0AD23F2E-5E3B-419A-A733-30FFC755B294}" type="presOf" srcId="{639275C8-DE4B-401A-AD47-87ED41CC93CD}" destId="{1F2B3F4B-1BA3-4E16-BA22-0B6A30076D47}" srcOrd="0" destOrd="0" presId="urn:microsoft.com/office/officeart/2005/8/layout/default"/>
    <dgm:cxn modelId="{DF0E3A39-C020-45C2-AAC6-2479CA1DCEE1}" type="presOf" srcId="{BD7DC19D-0E95-48AC-BB3D-FEF5006AD739}" destId="{C8D93E0D-06F7-40CA-B361-913B91CBBE81}" srcOrd="0" destOrd="0" presId="urn:microsoft.com/office/officeart/2005/8/layout/default"/>
    <dgm:cxn modelId="{B6C41B3A-25AB-48BA-A7FC-67AB9D2D983D}" srcId="{2EEA2C47-B073-44E7-9BD2-276FBB14329A}" destId="{C8341ACA-A708-40B2-922B-BAC07D0752BF}" srcOrd="11" destOrd="0" parTransId="{2D1256B4-7831-4D54-AFA1-7CA512BEDDCB}" sibTransId="{4B2239A3-3A8F-45AA-99F2-A091EEC736D0}"/>
    <dgm:cxn modelId="{75E5856D-A35F-4D95-A32E-D6D7C5F3753F}" srcId="{2EEA2C47-B073-44E7-9BD2-276FBB14329A}" destId="{3A6BAD08-E141-40CB-AA94-6B3A3066A88D}" srcOrd="8" destOrd="0" parTransId="{E5E42F5D-DF9C-4009-B517-4550108BF1F7}" sibTransId="{F32E7D3D-2533-4857-8710-5443F3B88AFC}"/>
    <dgm:cxn modelId="{AFB5F36D-45BF-409C-B686-4CFD3A16FB0D}" srcId="{2EEA2C47-B073-44E7-9BD2-276FBB14329A}" destId="{7907FE43-24C0-4E0C-B108-C69EABCAF721}" srcOrd="9" destOrd="0" parTransId="{50D27E2D-4BCA-4BF6-A87C-1A2191B5C0FA}" sibTransId="{9CCD2501-7871-4D72-B1F5-64CA5BCF0BCE}"/>
    <dgm:cxn modelId="{BBF0B554-7136-4A41-BEB4-C8A16E5AE771}" type="presOf" srcId="{7907FE43-24C0-4E0C-B108-C69EABCAF721}" destId="{DB5862D3-131A-411D-829F-6E28CA36B90E}" srcOrd="0" destOrd="0" presId="urn:microsoft.com/office/officeart/2005/8/layout/default"/>
    <dgm:cxn modelId="{FDF11D78-49A3-46AF-92DB-F265F87243BC}" srcId="{2EEA2C47-B073-44E7-9BD2-276FBB14329A}" destId="{DAFF2D00-EBE3-4F78-AD82-7BAA1314E2F4}" srcOrd="1" destOrd="0" parTransId="{45EE75BE-9F3A-497C-BE2B-D07F715FE6DC}" sibTransId="{1A71AD08-2AE8-486A-9A67-3754CE219987}"/>
    <dgm:cxn modelId="{12EB307E-6967-49BB-A096-FBB48C6BD528}" type="presOf" srcId="{5C5366BF-A862-4981-A35C-1277E5AFA191}" destId="{47024D25-A998-4C27-A8A0-7E634A60D0F3}" srcOrd="0" destOrd="0" presId="urn:microsoft.com/office/officeart/2005/8/layout/default"/>
    <dgm:cxn modelId="{1A90F27E-C87B-46CA-BFF0-42DA673C6CEA}" srcId="{2EEA2C47-B073-44E7-9BD2-276FBB14329A}" destId="{C208D069-5764-4AE8-AE46-176D1A252EB3}" srcOrd="3" destOrd="0" parTransId="{7A0B43CF-F2DC-468D-A87A-29AFCF8B1664}" sibTransId="{EB0E0A46-5E26-4647-A287-E8914FCA7B9A}"/>
    <dgm:cxn modelId="{6FDFB088-3664-46E4-A669-D1A61C3A0F1A}" type="presOf" srcId="{BFE1CE5D-9207-4EFC-9492-FA7F0F85DAD4}" destId="{19984742-FF71-447E-9AB9-E2D74B6C41D8}" srcOrd="0" destOrd="0" presId="urn:microsoft.com/office/officeart/2005/8/layout/default"/>
    <dgm:cxn modelId="{80EFD08D-9259-414F-A45E-5FE038B82022}" type="presOf" srcId="{3A6BAD08-E141-40CB-AA94-6B3A3066A88D}" destId="{DFB2B76E-DC0B-45FF-8EDB-A963A52BAD3F}" srcOrd="0" destOrd="0" presId="urn:microsoft.com/office/officeart/2005/8/layout/default"/>
    <dgm:cxn modelId="{2A8A9692-6226-4F01-8937-8AED88861615}" type="presOf" srcId="{D257CD3C-9658-489A-87D9-F5CBAE1226B4}" destId="{D87BAAE8-7796-441F-A764-3CC840298295}" srcOrd="0" destOrd="0" presId="urn:microsoft.com/office/officeart/2005/8/layout/default"/>
    <dgm:cxn modelId="{0086B292-2DDA-4966-AECD-B5AA41E3B5F8}" srcId="{2EEA2C47-B073-44E7-9BD2-276FBB14329A}" destId="{639275C8-DE4B-401A-AD47-87ED41CC93CD}" srcOrd="0" destOrd="0" parTransId="{18428814-6072-440B-AD3A-C289F7C31DD8}" sibTransId="{5FB5B2AE-10D9-4B55-887B-280D9F400A8D}"/>
    <dgm:cxn modelId="{F5F17DA3-B0BD-4E07-928D-7023F727B3EF}" type="presOf" srcId="{F76318A9-06A1-4A8E-9723-27B3BFA4B92D}" destId="{8F20B266-139B-4C7E-92D9-5015E72B3F77}" srcOrd="0" destOrd="0" presId="urn:microsoft.com/office/officeart/2005/8/layout/default"/>
    <dgm:cxn modelId="{802D9EB3-8CA9-45CE-9763-39CA7BF71401}" type="presOf" srcId="{8BFA5179-C529-4837-9F3E-CAC07BEEDA10}" destId="{365C4FEB-8B65-4CDA-A8F2-042A42EE8030}" srcOrd="0" destOrd="0" presId="urn:microsoft.com/office/officeart/2005/8/layout/default"/>
    <dgm:cxn modelId="{0E264EBB-13FA-494B-9AFF-84646C4D0176}" srcId="{2EEA2C47-B073-44E7-9BD2-276FBB14329A}" destId="{E180B922-087F-4173-928F-03D575AD9EB7}" srcOrd="14" destOrd="0" parTransId="{90E07AC0-D2C6-425E-9315-9822FDFC82D9}" sibTransId="{89766A89-06FB-4EFF-A979-E44AFE6F1F68}"/>
    <dgm:cxn modelId="{225C4DC3-D743-4DB4-9C8F-101F42470F7E}" type="presOf" srcId="{2EEA2C47-B073-44E7-9BD2-276FBB14329A}" destId="{024ABDF6-811D-4109-97CC-B3223D72F27F}" srcOrd="0" destOrd="0" presId="urn:microsoft.com/office/officeart/2005/8/layout/default"/>
    <dgm:cxn modelId="{19602CC8-1A9A-4193-B898-4BA47FFF485C}" srcId="{2EEA2C47-B073-44E7-9BD2-276FBB14329A}" destId="{F76318A9-06A1-4A8E-9723-27B3BFA4B92D}" srcOrd="4" destOrd="0" parTransId="{660DEC25-7E52-4D51-AB3D-8BBE87694B53}" sibTransId="{019C4B8D-F96A-472C-A2C2-AC5C4682A2F6}"/>
    <dgm:cxn modelId="{1FF91FE3-F9CD-4B4D-A8B3-6B164D61848F}" type="presOf" srcId="{C8341ACA-A708-40B2-922B-BAC07D0752BF}" destId="{1BBD5372-6939-4A00-A223-46A7E10C5407}" srcOrd="0" destOrd="0" presId="urn:microsoft.com/office/officeart/2005/8/layout/default"/>
    <dgm:cxn modelId="{DFE5DCF2-B216-4CDC-96CD-4A0C06709A08}" srcId="{2EEA2C47-B073-44E7-9BD2-276FBB14329A}" destId="{5C5366BF-A862-4981-A35C-1277E5AFA191}" srcOrd="10" destOrd="0" parTransId="{83C823E6-E407-4B27-A234-7275A1C434B1}" sibTransId="{B3BEA7E1-D934-4116-8449-2421F345EB59}"/>
    <dgm:cxn modelId="{0CCC1CF5-20BF-45A6-B048-0BCF7D355DDF}" type="presOf" srcId="{B1606C8D-05DF-4632-A62C-D3C881A0FC2C}" destId="{412BA654-7079-4DE4-A2B3-CAAF98ACAFBC}" srcOrd="0" destOrd="0" presId="urn:microsoft.com/office/officeart/2005/8/layout/default"/>
    <dgm:cxn modelId="{330B6CF7-7149-47B6-A637-FE749008B351}" type="presOf" srcId="{A50D5EEE-0669-4909-9258-C5839C5D8D31}" destId="{4B8F7547-5AC5-485B-89FC-3CD535F35F45}" srcOrd="0" destOrd="0" presId="urn:microsoft.com/office/officeart/2005/8/layout/default"/>
    <dgm:cxn modelId="{A63598FA-4D1E-47AC-A62E-9F29F5F8C00C}" srcId="{2EEA2C47-B073-44E7-9BD2-276FBB14329A}" destId="{A50D5EEE-0669-4909-9258-C5839C5D8D31}" srcOrd="5" destOrd="0" parTransId="{BBE95B8C-86E1-4BAF-828B-18F91E8E2D1A}" sibTransId="{5C0E1535-681D-4B68-8AFD-BB2C1BE41AFC}"/>
    <dgm:cxn modelId="{9FD752FD-7729-450D-852E-B820E07F93DB}" type="presOf" srcId="{C208D069-5764-4AE8-AE46-176D1A252EB3}" destId="{859431B9-819E-4C52-8660-FF7D7D6F1D9E}" srcOrd="0" destOrd="0" presId="urn:microsoft.com/office/officeart/2005/8/layout/default"/>
    <dgm:cxn modelId="{FE2B7787-D6A9-49A7-95A6-72DE4160FE35}" type="presParOf" srcId="{024ABDF6-811D-4109-97CC-B3223D72F27F}" destId="{1F2B3F4B-1BA3-4E16-BA22-0B6A30076D47}" srcOrd="0" destOrd="0" presId="urn:microsoft.com/office/officeart/2005/8/layout/default"/>
    <dgm:cxn modelId="{2E909858-6BB9-495E-9D35-095606AB8B94}" type="presParOf" srcId="{024ABDF6-811D-4109-97CC-B3223D72F27F}" destId="{F00DFF01-8A1A-4666-8BB2-A62A8A1F8092}" srcOrd="1" destOrd="0" presId="urn:microsoft.com/office/officeart/2005/8/layout/default"/>
    <dgm:cxn modelId="{332DD077-2B57-481D-9D0C-938A53A8643A}" type="presParOf" srcId="{024ABDF6-811D-4109-97CC-B3223D72F27F}" destId="{16380F98-B021-4A5D-93C9-DFCAACC179CF}" srcOrd="2" destOrd="0" presId="urn:microsoft.com/office/officeart/2005/8/layout/default"/>
    <dgm:cxn modelId="{9E3DBA2F-9B10-411D-BDCD-E296E0959E89}" type="presParOf" srcId="{024ABDF6-811D-4109-97CC-B3223D72F27F}" destId="{E260E342-F31B-4D19-9B44-09BB523CF22B}" srcOrd="3" destOrd="0" presId="urn:microsoft.com/office/officeart/2005/8/layout/default"/>
    <dgm:cxn modelId="{23549B54-5A3F-4EBA-81A7-E6C57B590FE7}" type="presParOf" srcId="{024ABDF6-811D-4109-97CC-B3223D72F27F}" destId="{19984742-FF71-447E-9AB9-E2D74B6C41D8}" srcOrd="4" destOrd="0" presId="urn:microsoft.com/office/officeart/2005/8/layout/default"/>
    <dgm:cxn modelId="{991A7604-34AC-4114-87BA-24165BD0CE1D}" type="presParOf" srcId="{024ABDF6-811D-4109-97CC-B3223D72F27F}" destId="{EEC70CBF-8ABA-4FEC-86AC-5D7164E519B3}" srcOrd="5" destOrd="0" presId="urn:microsoft.com/office/officeart/2005/8/layout/default"/>
    <dgm:cxn modelId="{392F362B-E56D-4AED-9B6F-91C6A7630A78}" type="presParOf" srcId="{024ABDF6-811D-4109-97CC-B3223D72F27F}" destId="{859431B9-819E-4C52-8660-FF7D7D6F1D9E}" srcOrd="6" destOrd="0" presId="urn:microsoft.com/office/officeart/2005/8/layout/default"/>
    <dgm:cxn modelId="{ED645348-6CB9-4E90-BB57-0E380F466C13}" type="presParOf" srcId="{024ABDF6-811D-4109-97CC-B3223D72F27F}" destId="{CB5BB4A8-8100-4DBE-9075-50D5F68225E2}" srcOrd="7" destOrd="0" presId="urn:microsoft.com/office/officeart/2005/8/layout/default"/>
    <dgm:cxn modelId="{E0CF0D5C-1B83-4444-8EB3-446E652079AC}" type="presParOf" srcId="{024ABDF6-811D-4109-97CC-B3223D72F27F}" destId="{8F20B266-139B-4C7E-92D9-5015E72B3F77}" srcOrd="8" destOrd="0" presId="urn:microsoft.com/office/officeart/2005/8/layout/default"/>
    <dgm:cxn modelId="{E1AF2148-A177-4169-801A-14A86137FA11}" type="presParOf" srcId="{024ABDF6-811D-4109-97CC-B3223D72F27F}" destId="{A0C3AA95-0434-4040-9031-0F3F51DB2903}" srcOrd="9" destOrd="0" presId="urn:microsoft.com/office/officeart/2005/8/layout/default"/>
    <dgm:cxn modelId="{B0E95E76-13ED-47D7-A307-DE34B2DB81F4}" type="presParOf" srcId="{024ABDF6-811D-4109-97CC-B3223D72F27F}" destId="{4B8F7547-5AC5-485B-89FC-3CD535F35F45}" srcOrd="10" destOrd="0" presId="urn:microsoft.com/office/officeart/2005/8/layout/default"/>
    <dgm:cxn modelId="{0B012AB0-A578-4296-B8F2-DF7B0E8CE1C0}" type="presParOf" srcId="{024ABDF6-811D-4109-97CC-B3223D72F27F}" destId="{369531A9-8356-4285-91A2-02FC265DCD7B}" srcOrd="11" destOrd="0" presId="urn:microsoft.com/office/officeart/2005/8/layout/default"/>
    <dgm:cxn modelId="{35609952-77DC-444A-B7F1-0763270D29E7}" type="presParOf" srcId="{024ABDF6-811D-4109-97CC-B3223D72F27F}" destId="{365C4FEB-8B65-4CDA-A8F2-042A42EE8030}" srcOrd="12" destOrd="0" presId="urn:microsoft.com/office/officeart/2005/8/layout/default"/>
    <dgm:cxn modelId="{8DEA6812-1AD6-4A10-9903-448826E6D5E3}" type="presParOf" srcId="{024ABDF6-811D-4109-97CC-B3223D72F27F}" destId="{8B0FA2F0-D656-4A81-8649-3F89599D1C92}" srcOrd="13" destOrd="0" presId="urn:microsoft.com/office/officeart/2005/8/layout/default"/>
    <dgm:cxn modelId="{D849F428-8470-4A01-9432-7A10A199702D}" type="presParOf" srcId="{024ABDF6-811D-4109-97CC-B3223D72F27F}" destId="{C8D93E0D-06F7-40CA-B361-913B91CBBE81}" srcOrd="14" destOrd="0" presId="urn:microsoft.com/office/officeart/2005/8/layout/default"/>
    <dgm:cxn modelId="{F8A6036B-8490-473E-8664-2A26D15B2251}" type="presParOf" srcId="{024ABDF6-811D-4109-97CC-B3223D72F27F}" destId="{4F48915F-6E3F-497B-A09B-605D1272E203}" srcOrd="15" destOrd="0" presId="urn:microsoft.com/office/officeart/2005/8/layout/default"/>
    <dgm:cxn modelId="{B9308B20-F4C5-4C40-A90F-EA0F1381CF4F}" type="presParOf" srcId="{024ABDF6-811D-4109-97CC-B3223D72F27F}" destId="{DFB2B76E-DC0B-45FF-8EDB-A963A52BAD3F}" srcOrd="16" destOrd="0" presId="urn:microsoft.com/office/officeart/2005/8/layout/default"/>
    <dgm:cxn modelId="{A534D611-3004-4FBD-B2CB-88177E9B66D2}" type="presParOf" srcId="{024ABDF6-811D-4109-97CC-B3223D72F27F}" destId="{FCE34F5A-EEAF-4063-B969-5D6052D499E0}" srcOrd="17" destOrd="0" presId="urn:microsoft.com/office/officeart/2005/8/layout/default"/>
    <dgm:cxn modelId="{ADE8DDCC-28B3-479E-8584-80A630365990}" type="presParOf" srcId="{024ABDF6-811D-4109-97CC-B3223D72F27F}" destId="{DB5862D3-131A-411D-829F-6E28CA36B90E}" srcOrd="18" destOrd="0" presId="urn:microsoft.com/office/officeart/2005/8/layout/default"/>
    <dgm:cxn modelId="{4224D51F-2895-46AF-8234-8FD7B40B7D2F}" type="presParOf" srcId="{024ABDF6-811D-4109-97CC-B3223D72F27F}" destId="{99357FCC-9FA2-40D2-81E4-7355BFB2C51B}" srcOrd="19" destOrd="0" presId="urn:microsoft.com/office/officeart/2005/8/layout/default"/>
    <dgm:cxn modelId="{5A71A64A-68BD-4F3B-9644-816DA87257E9}" type="presParOf" srcId="{024ABDF6-811D-4109-97CC-B3223D72F27F}" destId="{47024D25-A998-4C27-A8A0-7E634A60D0F3}" srcOrd="20" destOrd="0" presId="urn:microsoft.com/office/officeart/2005/8/layout/default"/>
    <dgm:cxn modelId="{FE536F41-F8EC-44C7-BFBF-0777719D5709}" type="presParOf" srcId="{024ABDF6-811D-4109-97CC-B3223D72F27F}" destId="{CB29AFF7-BC4B-48C2-9243-22F006A03468}" srcOrd="21" destOrd="0" presId="urn:microsoft.com/office/officeart/2005/8/layout/default"/>
    <dgm:cxn modelId="{43CFB662-F528-493D-85F5-9A17846B8930}" type="presParOf" srcId="{024ABDF6-811D-4109-97CC-B3223D72F27F}" destId="{1BBD5372-6939-4A00-A223-46A7E10C5407}" srcOrd="22" destOrd="0" presId="urn:microsoft.com/office/officeart/2005/8/layout/default"/>
    <dgm:cxn modelId="{674D3121-2D55-4A7A-8A4C-A21C91A15B17}" type="presParOf" srcId="{024ABDF6-811D-4109-97CC-B3223D72F27F}" destId="{E4283ADA-58F7-419E-9DA3-872A9EEE70E6}" srcOrd="23" destOrd="0" presId="urn:microsoft.com/office/officeart/2005/8/layout/default"/>
    <dgm:cxn modelId="{50425E27-3177-42C8-9CC2-B3AF05C252CB}" type="presParOf" srcId="{024ABDF6-811D-4109-97CC-B3223D72F27F}" destId="{D87BAAE8-7796-441F-A764-3CC840298295}" srcOrd="24" destOrd="0" presId="urn:microsoft.com/office/officeart/2005/8/layout/default"/>
    <dgm:cxn modelId="{ED7390B7-5C6E-4686-BD2E-13BC56D56BCB}" type="presParOf" srcId="{024ABDF6-811D-4109-97CC-B3223D72F27F}" destId="{B84FE4C5-70A0-4A9D-A02E-05118BD28086}" srcOrd="25" destOrd="0" presId="urn:microsoft.com/office/officeart/2005/8/layout/default"/>
    <dgm:cxn modelId="{2AC48D4F-8385-42CB-A46B-3D53DD2C82B0}" type="presParOf" srcId="{024ABDF6-811D-4109-97CC-B3223D72F27F}" destId="{412BA654-7079-4DE4-A2B3-CAAF98ACAFBC}" srcOrd="26" destOrd="0" presId="urn:microsoft.com/office/officeart/2005/8/layout/default"/>
    <dgm:cxn modelId="{031CB710-9BCC-4A0F-87E8-58AFF64F9F6F}" type="presParOf" srcId="{024ABDF6-811D-4109-97CC-B3223D72F27F}" destId="{A1DC316E-866C-4BC5-8B20-C46C576B2AD3}" srcOrd="27" destOrd="0" presId="urn:microsoft.com/office/officeart/2005/8/layout/default"/>
    <dgm:cxn modelId="{52B16354-2A05-44A3-9003-80CA430F6104}" type="presParOf" srcId="{024ABDF6-811D-4109-97CC-B3223D72F27F}" destId="{B4814701-3D44-4272-90F2-97E0CC8B351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E7956-43B3-421A-9AD1-DE1F612809C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4B8AC-EB2F-498B-A41C-7344A7699C7F}">
      <dgm:prSet phldrT="[Text]"/>
      <dgm:spPr/>
      <dgm:t>
        <a:bodyPr/>
        <a:lstStyle/>
        <a:p>
          <a:r>
            <a:rPr lang="en-GB" dirty="0"/>
            <a:t>Strengths &amp; Resources</a:t>
          </a:r>
        </a:p>
      </dgm:t>
    </dgm:pt>
    <dgm:pt modelId="{568A696F-6A2A-4793-AEBF-4A9DA9D63151}" type="parTrans" cxnId="{7286A552-4859-4D2A-8960-7B597943793D}">
      <dgm:prSet/>
      <dgm:spPr/>
      <dgm:t>
        <a:bodyPr/>
        <a:lstStyle/>
        <a:p>
          <a:endParaRPr lang="en-GB"/>
        </a:p>
      </dgm:t>
    </dgm:pt>
    <dgm:pt modelId="{77CA9A30-BD53-4592-A9C4-866928D94726}" type="sibTrans" cxnId="{7286A552-4859-4D2A-8960-7B597943793D}">
      <dgm:prSet/>
      <dgm:spPr/>
      <dgm:t>
        <a:bodyPr/>
        <a:lstStyle/>
        <a:p>
          <a:endParaRPr lang="en-GB"/>
        </a:p>
      </dgm:t>
    </dgm:pt>
    <dgm:pt modelId="{501E7D0D-1015-47EB-B6A1-2DA8028094A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Traits &amp; characteristics</a:t>
          </a:r>
        </a:p>
      </dgm:t>
    </dgm:pt>
    <dgm:pt modelId="{6BC45FC1-E889-49F9-B809-19804EDF3BA3}" type="parTrans" cxnId="{1264A060-2827-4DCD-8F7A-23D61C0639D8}">
      <dgm:prSet/>
      <dgm:spPr/>
      <dgm:t>
        <a:bodyPr/>
        <a:lstStyle/>
        <a:p>
          <a:endParaRPr lang="en-GB"/>
        </a:p>
      </dgm:t>
    </dgm:pt>
    <dgm:pt modelId="{66BC55BF-3F03-4101-B7CA-E5F383A183A7}" type="sibTrans" cxnId="{1264A060-2827-4DCD-8F7A-23D61C0639D8}">
      <dgm:prSet/>
      <dgm:spPr/>
      <dgm:t>
        <a:bodyPr/>
        <a:lstStyle/>
        <a:p>
          <a:endParaRPr lang="en-GB"/>
        </a:p>
      </dgm:t>
    </dgm:pt>
    <dgm:pt modelId="{BB809CE6-259C-4C46-B057-F7AF5B97BA2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pPr algn="l"/>
          <a:r>
            <a:rPr lang="en-GB" sz="2000" u="none" dirty="0">
              <a:latin typeface="Bradley Hand ITC" panose="03070402050302030203" pitchFamily="66" charset="0"/>
            </a:rPr>
            <a:t>Need to build more strengths: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- Resilience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- Patience!!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- Assertiveness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How do I do this?</a:t>
          </a:r>
        </a:p>
        <a:p>
          <a:pPr algn="l"/>
          <a:endParaRPr lang="en-GB" sz="1400" u="sng" dirty="0">
            <a:latin typeface="Bradley Hand ITC" panose="03070402050302030203" pitchFamily="66" charset="0"/>
          </a:endParaRPr>
        </a:p>
      </dgm:t>
    </dgm:pt>
    <dgm:pt modelId="{DA5491DC-60F0-4C6F-B8EC-A3402B7C91CE}" type="parTrans" cxnId="{C0901BA9-953C-43A4-A576-3409C969477C}">
      <dgm:prSet/>
      <dgm:spPr/>
      <dgm:t>
        <a:bodyPr/>
        <a:lstStyle/>
        <a:p>
          <a:endParaRPr lang="en-GB"/>
        </a:p>
      </dgm:t>
    </dgm:pt>
    <dgm:pt modelId="{4A649E1A-9C1C-4906-A066-A25540215EC5}" type="sibTrans" cxnId="{C0901BA9-953C-43A4-A576-3409C969477C}">
      <dgm:prSet/>
      <dgm:spPr/>
      <dgm:t>
        <a:bodyPr/>
        <a:lstStyle/>
        <a:p>
          <a:endParaRPr lang="en-GB"/>
        </a:p>
      </dgm:t>
    </dgm:pt>
    <dgm:pt modelId="{9E67E3FC-4E79-4144-B028-821400C6F1D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Support</a:t>
          </a:r>
        </a:p>
      </dgm:t>
    </dgm:pt>
    <dgm:pt modelId="{D053AC48-9F04-4FA7-8B17-57708028D386}" type="parTrans" cxnId="{3F2060FF-1B21-444D-8085-52B50F6B4C6F}">
      <dgm:prSet/>
      <dgm:spPr/>
      <dgm:t>
        <a:bodyPr/>
        <a:lstStyle/>
        <a:p>
          <a:endParaRPr lang="en-GB"/>
        </a:p>
      </dgm:t>
    </dgm:pt>
    <dgm:pt modelId="{155DED16-1B5B-4774-B4D9-B4AD614FAF46}" type="sibTrans" cxnId="{3F2060FF-1B21-444D-8085-52B50F6B4C6F}">
      <dgm:prSet/>
      <dgm:spPr/>
      <dgm:t>
        <a:bodyPr/>
        <a:lstStyle/>
        <a:p>
          <a:endParaRPr lang="en-GB"/>
        </a:p>
      </dgm:t>
    </dgm:pt>
    <dgm:pt modelId="{19E09283-66C9-465F-957F-BBAC1DE2991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Skills</a:t>
          </a:r>
        </a:p>
      </dgm:t>
    </dgm:pt>
    <dgm:pt modelId="{28EC7310-6506-446E-B418-52F83D1D1D83}" type="parTrans" cxnId="{372C3CE2-35F3-4238-921C-4F2F9072A8AF}">
      <dgm:prSet/>
      <dgm:spPr/>
      <dgm:t>
        <a:bodyPr/>
        <a:lstStyle/>
        <a:p>
          <a:endParaRPr lang="en-GB"/>
        </a:p>
      </dgm:t>
    </dgm:pt>
    <dgm:pt modelId="{F7C1480A-7C87-4504-8BD0-8032DEBA13F2}" type="sibTrans" cxnId="{372C3CE2-35F3-4238-921C-4F2F9072A8AF}">
      <dgm:prSet/>
      <dgm:spPr/>
      <dgm:t>
        <a:bodyPr/>
        <a:lstStyle/>
        <a:p>
          <a:endParaRPr lang="en-GB"/>
        </a:p>
      </dgm:t>
    </dgm:pt>
    <dgm:pt modelId="{A0E362BF-C687-403B-A880-4452A43A549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Family &amp; friends</a:t>
          </a:r>
        </a:p>
      </dgm:t>
    </dgm:pt>
    <dgm:pt modelId="{573EE450-646C-4E4D-BAE2-4654F4048B04}" type="parTrans" cxnId="{6E3DE2FC-8434-43D4-A82F-F2E43C53D3A8}">
      <dgm:prSet/>
      <dgm:spPr/>
      <dgm:t>
        <a:bodyPr/>
        <a:lstStyle/>
        <a:p>
          <a:endParaRPr lang="en-GB"/>
        </a:p>
      </dgm:t>
    </dgm:pt>
    <dgm:pt modelId="{9A3ECE3F-775C-458B-9F3A-C8A7429A7755}" type="sibTrans" cxnId="{6E3DE2FC-8434-43D4-A82F-F2E43C53D3A8}">
      <dgm:prSet/>
      <dgm:spPr/>
      <dgm:t>
        <a:bodyPr/>
        <a:lstStyle/>
        <a:p>
          <a:endParaRPr lang="en-GB"/>
        </a:p>
      </dgm:t>
    </dgm:pt>
    <dgm:pt modelId="{0832D0CB-D338-46CC-A519-EE57272F5702}" type="pres">
      <dgm:prSet presAssocID="{465E7956-43B3-421A-9AD1-DE1F612809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A6B1CC-559D-4B4F-B7A3-EC75C748C4B1}" type="pres">
      <dgm:prSet presAssocID="{D7D4B8AC-EB2F-498B-A41C-7344A7699C7F}" presName="centerShape" presStyleLbl="node0" presStyleIdx="0" presStyleCnt="1" custLinFactNeighborY="-7065"/>
      <dgm:spPr/>
    </dgm:pt>
    <dgm:pt modelId="{360B3C12-DD23-4B50-A816-2FCC6D81EB73}" type="pres">
      <dgm:prSet presAssocID="{6BC45FC1-E889-49F9-B809-19804EDF3BA3}" presName="parTrans" presStyleLbl="sibTrans2D1" presStyleIdx="0" presStyleCnt="5"/>
      <dgm:spPr/>
    </dgm:pt>
    <dgm:pt modelId="{A635C8BA-1445-4928-84B5-AA5C2F3F04ED}" type="pres">
      <dgm:prSet presAssocID="{6BC45FC1-E889-49F9-B809-19804EDF3BA3}" presName="connectorText" presStyleLbl="sibTrans2D1" presStyleIdx="0" presStyleCnt="5"/>
      <dgm:spPr/>
    </dgm:pt>
    <dgm:pt modelId="{9D2F43D1-7DA8-477A-9457-0C19B24D9695}" type="pres">
      <dgm:prSet presAssocID="{501E7D0D-1015-47EB-B6A1-2DA8028094AA}" presName="node" presStyleLbl="node1" presStyleIdx="0" presStyleCnt="5" custScaleX="165060" custRadScaleRad="109758">
        <dgm:presLayoutVars>
          <dgm:bulletEnabled val="1"/>
        </dgm:presLayoutVars>
      </dgm:prSet>
      <dgm:spPr>
        <a:prstGeom prst="roundRect">
          <a:avLst/>
        </a:prstGeom>
      </dgm:spPr>
    </dgm:pt>
    <dgm:pt modelId="{A57DAF56-D2D2-4F49-A7C6-DD172A7FA1F4}" type="pres">
      <dgm:prSet presAssocID="{DA5491DC-60F0-4C6F-B8EC-A3402B7C91CE}" presName="parTrans" presStyleLbl="sibTrans2D1" presStyleIdx="1" presStyleCnt="5"/>
      <dgm:spPr/>
    </dgm:pt>
    <dgm:pt modelId="{680EE715-03B0-4796-8A31-5E997FC695C4}" type="pres">
      <dgm:prSet presAssocID="{DA5491DC-60F0-4C6F-B8EC-A3402B7C91CE}" presName="connectorText" presStyleLbl="sibTrans2D1" presStyleIdx="1" presStyleCnt="5"/>
      <dgm:spPr/>
    </dgm:pt>
    <dgm:pt modelId="{292D11A2-E64A-4FEC-A7F8-9CD479573067}" type="pres">
      <dgm:prSet presAssocID="{BB809CE6-259C-4C46-B057-F7AF5B97BA2B}" presName="node" presStyleLbl="node1" presStyleIdx="1" presStyleCnt="5" custScaleX="165060" custScaleY="353763" custRadScaleRad="132539" custRadScaleInc="40869">
        <dgm:presLayoutVars>
          <dgm:bulletEnabled val="1"/>
        </dgm:presLayoutVars>
      </dgm:prSet>
      <dgm:spPr>
        <a:prstGeom prst="roundRect">
          <a:avLst/>
        </a:prstGeom>
      </dgm:spPr>
    </dgm:pt>
    <dgm:pt modelId="{9738EAA0-8149-48BD-A105-7A8C44E0B251}" type="pres">
      <dgm:prSet presAssocID="{573EE450-646C-4E4D-BAE2-4654F4048B04}" presName="parTrans" presStyleLbl="sibTrans2D1" presStyleIdx="2" presStyleCnt="5"/>
      <dgm:spPr/>
    </dgm:pt>
    <dgm:pt modelId="{71014776-0D7B-49B4-B8BA-718E69F68C30}" type="pres">
      <dgm:prSet presAssocID="{573EE450-646C-4E4D-BAE2-4654F4048B04}" presName="connectorText" presStyleLbl="sibTrans2D1" presStyleIdx="2" presStyleCnt="5"/>
      <dgm:spPr/>
    </dgm:pt>
    <dgm:pt modelId="{5BBD8990-90B5-4E44-AEC4-D0AF283861D3}" type="pres">
      <dgm:prSet presAssocID="{A0E362BF-C687-403B-A880-4452A43A5492}" presName="node" presStyleLbl="node1" presStyleIdx="2" presStyleCnt="5" custScaleX="165060" custRadScaleRad="76501" custRadScaleInc="99286">
        <dgm:presLayoutVars>
          <dgm:bulletEnabled val="1"/>
        </dgm:presLayoutVars>
      </dgm:prSet>
      <dgm:spPr>
        <a:prstGeom prst="roundRect">
          <a:avLst/>
        </a:prstGeom>
      </dgm:spPr>
    </dgm:pt>
    <dgm:pt modelId="{3C8EE3AB-8F39-413A-8031-12B6CFE60B1E}" type="pres">
      <dgm:prSet presAssocID="{D053AC48-9F04-4FA7-8B17-57708028D386}" presName="parTrans" presStyleLbl="sibTrans2D1" presStyleIdx="3" presStyleCnt="5"/>
      <dgm:spPr/>
    </dgm:pt>
    <dgm:pt modelId="{10A916AA-3E9D-4D3A-85CB-D1192B8C0D17}" type="pres">
      <dgm:prSet presAssocID="{D053AC48-9F04-4FA7-8B17-57708028D386}" presName="connectorText" presStyleLbl="sibTrans2D1" presStyleIdx="3" presStyleCnt="5"/>
      <dgm:spPr/>
    </dgm:pt>
    <dgm:pt modelId="{7441FA51-DF66-466F-BB7A-C9C1453F5887}" type="pres">
      <dgm:prSet presAssocID="{9E67E3FC-4E79-4144-B028-821400C6F1D3}" presName="node" presStyleLbl="node1" presStyleIdx="3" presStyleCnt="5" custScaleX="165060" custScaleY="145100" custRadScaleRad="139575" custRadScaleInc="77702">
        <dgm:presLayoutVars>
          <dgm:bulletEnabled val="1"/>
        </dgm:presLayoutVars>
      </dgm:prSet>
      <dgm:spPr>
        <a:prstGeom prst="roundRect">
          <a:avLst/>
        </a:prstGeom>
      </dgm:spPr>
    </dgm:pt>
    <dgm:pt modelId="{1A58F560-8C45-4F29-ADEB-AE202853876F}" type="pres">
      <dgm:prSet presAssocID="{28EC7310-6506-446E-B418-52F83D1D1D83}" presName="parTrans" presStyleLbl="sibTrans2D1" presStyleIdx="4" presStyleCnt="5"/>
      <dgm:spPr/>
    </dgm:pt>
    <dgm:pt modelId="{8558790C-EF91-4471-AA5E-D166D86945F2}" type="pres">
      <dgm:prSet presAssocID="{28EC7310-6506-446E-B418-52F83D1D1D83}" presName="connectorText" presStyleLbl="sibTrans2D1" presStyleIdx="4" presStyleCnt="5"/>
      <dgm:spPr/>
    </dgm:pt>
    <dgm:pt modelId="{0FD8DF26-B714-448B-A7E7-EB540EBEA6D2}" type="pres">
      <dgm:prSet presAssocID="{19E09283-66C9-465F-957F-BBAC1DE2991C}" presName="node" presStyleLbl="node1" presStyleIdx="4" presStyleCnt="5" custScaleX="165060" custScaleY="178640" custRadScaleRad="165859" custRadScaleInc="6346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46B2407-7ED4-4E8A-80F0-E1CA2AA9B293}" type="presOf" srcId="{28EC7310-6506-446E-B418-52F83D1D1D83}" destId="{8558790C-EF91-4471-AA5E-D166D86945F2}" srcOrd="1" destOrd="0" presId="urn:microsoft.com/office/officeart/2005/8/layout/radial5"/>
    <dgm:cxn modelId="{1963AF14-0F02-4556-8D00-52FAB80810F5}" type="presOf" srcId="{DA5491DC-60F0-4C6F-B8EC-A3402B7C91CE}" destId="{A57DAF56-D2D2-4F49-A7C6-DD172A7FA1F4}" srcOrd="0" destOrd="0" presId="urn:microsoft.com/office/officeart/2005/8/layout/radial5"/>
    <dgm:cxn modelId="{2EAC6E1C-DBAA-44FE-9CC4-282BE1083D28}" type="presOf" srcId="{6BC45FC1-E889-49F9-B809-19804EDF3BA3}" destId="{A635C8BA-1445-4928-84B5-AA5C2F3F04ED}" srcOrd="1" destOrd="0" presId="urn:microsoft.com/office/officeart/2005/8/layout/radial5"/>
    <dgm:cxn modelId="{FF822B22-89F6-40B5-A7B1-3839A1D83DD9}" type="presOf" srcId="{D7D4B8AC-EB2F-498B-A41C-7344A7699C7F}" destId="{65A6B1CC-559D-4B4F-B7A3-EC75C748C4B1}" srcOrd="0" destOrd="0" presId="urn:microsoft.com/office/officeart/2005/8/layout/radial5"/>
    <dgm:cxn modelId="{168BA625-E334-464C-A7CA-9E7722A93240}" type="presOf" srcId="{A0E362BF-C687-403B-A880-4452A43A5492}" destId="{5BBD8990-90B5-4E44-AEC4-D0AF283861D3}" srcOrd="0" destOrd="0" presId="urn:microsoft.com/office/officeart/2005/8/layout/radial5"/>
    <dgm:cxn modelId="{E791BE26-87CD-4A7C-B378-15440656D92F}" type="presOf" srcId="{573EE450-646C-4E4D-BAE2-4654F4048B04}" destId="{71014776-0D7B-49B4-B8BA-718E69F68C30}" srcOrd="1" destOrd="0" presId="urn:microsoft.com/office/officeart/2005/8/layout/radial5"/>
    <dgm:cxn modelId="{00A7443B-EADA-4C03-941E-8B9EBB8C2488}" type="presOf" srcId="{465E7956-43B3-421A-9AD1-DE1F612809C2}" destId="{0832D0CB-D338-46CC-A519-EE57272F5702}" srcOrd="0" destOrd="0" presId="urn:microsoft.com/office/officeart/2005/8/layout/radial5"/>
    <dgm:cxn modelId="{1B841C5B-877A-48F4-8654-D9526AC8EBE5}" type="presOf" srcId="{6BC45FC1-E889-49F9-B809-19804EDF3BA3}" destId="{360B3C12-DD23-4B50-A816-2FCC6D81EB73}" srcOrd="0" destOrd="0" presId="urn:microsoft.com/office/officeart/2005/8/layout/radial5"/>
    <dgm:cxn modelId="{1264A060-2827-4DCD-8F7A-23D61C0639D8}" srcId="{D7D4B8AC-EB2F-498B-A41C-7344A7699C7F}" destId="{501E7D0D-1015-47EB-B6A1-2DA8028094AA}" srcOrd="0" destOrd="0" parTransId="{6BC45FC1-E889-49F9-B809-19804EDF3BA3}" sibTransId="{66BC55BF-3F03-4101-B7CA-E5F383A183A7}"/>
    <dgm:cxn modelId="{72807F48-2E92-4C0D-B3FA-6F8EFB923FFA}" type="presOf" srcId="{19E09283-66C9-465F-957F-BBAC1DE2991C}" destId="{0FD8DF26-B714-448B-A7E7-EB540EBEA6D2}" srcOrd="0" destOrd="0" presId="urn:microsoft.com/office/officeart/2005/8/layout/radial5"/>
    <dgm:cxn modelId="{7286A552-4859-4D2A-8960-7B597943793D}" srcId="{465E7956-43B3-421A-9AD1-DE1F612809C2}" destId="{D7D4B8AC-EB2F-498B-A41C-7344A7699C7F}" srcOrd="0" destOrd="0" parTransId="{568A696F-6A2A-4793-AEBF-4A9DA9D63151}" sibTransId="{77CA9A30-BD53-4592-A9C4-866928D94726}"/>
    <dgm:cxn modelId="{E54AFE80-2845-4234-91D6-9FDC14B9C904}" type="presOf" srcId="{BB809CE6-259C-4C46-B057-F7AF5B97BA2B}" destId="{292D11A2-E64A-4FEC-A7F8-9CD479573067}" srcOrd="0" destOrd="0" presId="urn:microsoft.com/office/officeart/2005/8/layout/radial5"/>
    <dgm:cxn modelId="{060E328D-0AD2-40FC-BDA3-65D4A20CC16F}" type="presOf" srcId="{D053AC48-9F04-4FA7-8B17-57708028D386}" destId="{10A916AA-3E9D-4D3A-85CB-D1192B8C0D17}" srcOrd="1" destOrd="0" presId="urn:microsoft.com/office/officeart/2005/8/layout/radial5"/>
    <dgm:cxn modelId="{8DC583A2-6A74-47E8-B5FF-C71695C8ACBD}" type="presOf" srcId="{573EE450-646C-4E4D-BAE2-4654F4048B04}" destId="{9738EAA0-8149-48BD-A105-7A8C44E0B251}" srcOrd="0" destOrd="0" presId="urn:microsoft.com/office/officeart/2005/8/layout/radial5"/>
    <dgm:cxn modelId="{C0901BA9-953C-43A4-A576-3409C969477C}" srcId="{D7D4B8AC-EB2F-498B-A41C-7344A7699C7F}" destId="{BB809CE6-259C-4C46-B057-F7AF5B97BA2B}" srcOrd="1" destOrd="0" parTransId="{DA5491DC-60F0-4C6F-B8EC-A3402B7C91CE}" sibTransId="{4A649E1A-9C1C-4906-A066-A25540215EC5}"/>
    <dgm:cxn modelId="{EC338BB2-A54D-4126-8BEA-145B36AAFA43}" type="presOf" srcId="{28EC7310-6506-446E-B418-52F83D1D1D83}" destId="{1A58F560-8C45-4F29-ADEB-AE202853876F}" srcOrd="0" destOrd="0" presId="urn:microsoft.com/office/officeart/2005/8/layout/radial5"/>
    <dgm:cxn modelId="{BE8389BA-51CA-4093-B2AB-57E13A0D24E3}" type="presOf" srcId="{501E7D0D-1015-47EB-B6A1-2DA8028094AA}" destId="{9D2F43D1-7DA8-477A-9457-0C19B24D9695}" srcOrd="0" destOrd="0" presId="urn:microsoft.com/office/officeart/2005/8/layout/radial5"/>
    <dgm:cxn modelId="{477F0FC9-EA34-44CE-8923-2CA262280286}" type="presOf" srcId="{D053AC48-9F04-4FA7-8B17-57708028D386}" destId="{3C8EE3AB-8F39-413A-8031-12B6CFE60B1E}" srcOrd="0" destOrd="0" presId="urn:microsoft.com/office/officeart/2005/8/layout/radial5"/>
    <dgm:cxn modelId="{D12351C9-894A-43AA-8C1D-F2167907BE75}" type="presOf" srcId="{9E67E3FC-4E79-4144-B028-821400C6F1D3}" destId="{7441FA51-DF66-466F-BB7A-C9C1453F5887}" srcOrd="0" destOrd="0" presId="urn:microsoft.com/office/officeart/2005/8/layout/radial5"/>
    <dgm:cxn modelId="{CE0DF9D2-3DE8-4B53-869F-172965117808}" type="presOf" srcId="{DA5491DC-60F0-4C6F-B8EC-A3402B7C91CE}" destId="{680EE715-03B0-4796-8A31-5E997FC695C4}" srcOrd="1" destOrd="0" presId="urn:microsoft.com/office/officeart/2005/8/layout/radial5"/>
    <dgm:cxn modelId="{372C3CE2-35F3-4238-921C-4F2F9072A8AF}" srcId="{D7D4B8AC-EB2F-498B-A41C-7344A7699C7F}" destId="{19E09283-66C9-465F-957F-BBAC1DE2991C}" srcOrd="4" destOrd="0" parTransId="{28EC7310-6506-446E-B418-52F83D1D1D83}" sibTransId="{F7C1480A-7C87-4504-8BD0-8032DEBA13F2}"/>
    <dgm:cxn modelId="{6E3DE2FC-8434-43D4-A82F-F2E43C53D3A8}" srcId="{D7D4B8AC-EB2F-498B-A41C-7344A7699C7F}" destId="{A0E362BF-C687-403B-A880-4452A43A5492}" srcOrd="2" destOrd="0" parTransId="{573EE450-646C-4E4D-BAE2-4654F4048B04}" sibTransId="{9A3ECE3F-775C-458B-9F3A-C8A7429A7755}"/>
    <dgm:cxn modelId="{3F2060FF-1B21-444D-8085-52B50F6B4C6F}" srcId="{D7D4B8AC-EB2F-498B-A41C-7344A7699C7F}" destId="{9E67E3FC-4E79-4144-B028-821400C6F1D3}" srcOrd="3" destOrd="0" parTransId="{D053AC48-9F04-4FA7-8B17-57708028D386}" sibTransId="{155DED16-1B5B-4774-B4D9-B4AD614FAF46}"/>
    <dgm:cxn modelId="{96DAEE6D-2C71-4945-B9D7-27DEDC6DC886}" type="presParOf" srcId="{0832D0CB-D338-46CC-A519-EE57272F5702}" destId="{65A6B1CC-559D-4B4F-B7A3-EC75C748C4B1}" srcOrd="0" destOrd="0" presId="urn:microsoft.com/office/officeart/2005/8/layout/radial5"/>
    <dgm:cxn modelId="{D0640C61-6FAB-4C2D-A27D-6C11857EB702}" type="presParOf" srcId="{0832D0CB-D338-46CC-A519-EE57272F5702}" destId="{360B3C12-DD23-4B50-A816-2FCC6D81EB73}" srcOrd="1" destOrd="0" presId="urn:microsoft.com/office/officeart/2005/8/layout/radial5"/>
    <dgm:cxn modelId="{6A80036A-4427-45FE-A36F-2A8B804C9A0A}" type="presParOf" srcId="{360B3C12-DD23-4B50-A816-2FCC6D81EB73}" destId="{A635C8BA-1445-4928-84B5-AA5C2F3F04ED}" srcOrd="0" destOrd="0" presId="urn:microsoft.com/office/officeart/2005/8/layout/radial5"/>
    <dgm:cxn modelId="{23546365-0754-43EA-809C-FFBC85ECEB08}" type="presParOf" srcId="{0832D0CB-D338-46CC-A519-EE57272F5702}" destId="{9D2F43D1-7DA8-477A-9457-0C19B24D9695}" srcOrd="2" destOrd="0" presId="urn:microsoft.com/office/officeart/2005/8/layout/radial5"/>
    <dgm:cxn modelId="{E7C3FF66-DB4C-4FE4-9D1E-2FF14530E7BE}" type="presParOf" srcId="{0832D0CB-D338-46CC-A519-EE57272F5702}" destId="{A57DAF56-D2D2-4F49-A7C6-DD172A7FA1F4}" srcOrd="3" destOrd="0" presId="urn:microsoft.com/office/officeart/2005/8/layout/radial5"/>
    <dgm:cxn modelId="{9F0B03CF-E423-4504-9CF7-A6F732B44F32}" type="presParOf" srcId="{A57DAF56-D2D2-4F49-A7C6-DD172A7FA1F4}" destId="{680EE715-03B0-4796-8A31-5E997FC695C4}" srcOrd="0" destOrd="0" presId="urn:microsoft.com/office/officeart/2005/8/layout/radial5"/>
    <dgm:cxn modelId="{DA0C3D3E-F55B-4D92-82F2-F0C0A485D50B}" type="presParOf" srcId="{0832D0CB-D338-46CC-A519-EE57272F5702}" destId="{292D11A2-E64A-4FEC-A7F8-9CD479573067}" srcOrd="4" destOrd="0" presId="urn:microsoft.com/office/officeart/2005/8/layout/radial5"/>
    <dgm:cxn modelId="{531FF5B0-6458-4945-8A18-8D9020F0C08E}" type="presParOf" srcId="{0832D0CB-D338-46CC-A519-EE57272F5702}" destId="{9738EAA0-8149-48BD-A105-7A8C44E0B251}" srcOrd="5" destOrd="0" presId="urn:microsoft.com/office/officeart/2005/8/layout/radial5"/>
    <dgm:cxn modelId="{3133F361-D7A2-403A-8D95-041DFC5E8807}" type="presParOf" srcId="{9738EAA0-8149-48BD-A105-7A8C44E0B251}" destId="{71014776-0D7B-49B4-B8BA-718E69F68C30}" srcOrd="0" destOrd="0" presId="urn:microsoft.com/office/officeart/2005/8/layout/radial5"/>
    <dgm:cxn modelId="{FCDB7A7C-08A6-4964-9851-C07A6B4A29E7}" type="presParOf" srcId="{0832D0CB-D338-46CC-A519-EE57272F5702}" destId="{5BBD8990-90B5-4E44-AEC4-D0AF283861D3}" srcOrd="6" destOrd="0" presId="urn:microsoft.com/office/officeart/2005/8/layout/radial5"/>
    <dgm:cxn modelId="{E5CFFAEE-7152-472F-B732-45AB45BA273F}" type="presParOf" srcId="{0832D0CB-D338-46CC-A519-EE57272F5702}" destId="{3C8EE3AB-8F39-413A-8031-12B6CFE60B1E}" srcOrd="7" destOrd="0" presId="urn:microsoft.com/office/officeart/2005/8/layout/radial5"/>
    <dgm:cxn modelId="{5CFCC75A-37AF-4C4E-BAD0-3B9940FD6887}" type="presParOf" srcId="{3C8EE3AB-8F39-413A-8031-12B6CFE60B1E}" destId="{10A916AA-3E9D-4D3A-85CB-D1192B8C0D17}" srcOrd="0" destOrd="0" presId="urn:microsoft.com/office/officeart/2005/8/layout/radial5"/>
    <dgm:cxn modelId="{5C52DF15-0B96-4A42-A442-79485FCD535A}" type="presParOf" srcId="{0832D0CB-D338-46CC-A519-EE57272F5702}" destId="{7441FA51-DF66-466F-BB7A-C9C1453F5887}" srcOrd="8" destOrd="0" presId="urn:microsoft.com/office/officeart/2005/8/layout/radial5"/>
    <dgm:cxn modelId="{BEAE1F6F-C04F-4DF3-A3DA-57F3173C2E42}" type="presParOf" srcId="{0832D0CB-D338-46CC-A519-EE57272F5702}" destId="{1A58F560-8C45-4F29-ADEB-AE202853876F}" srcOrd="9" destOrd="0" presId="urn:microsoft.com/office/officeart/2005/8/layout/radial5"/>
    <dgm:cxn modelId="{9755931F-7505-47E8-9026-345A610C9F11}" type="presParOf" srcId="{1A58F560-8C45-4F29-ADEB-AE202853876F}" destId="{8558790C-EF91-4471-AA5E-D166D86945F2}" srcOrd="0" destOrd="0" presId="urn:microsoft.com/office/officeart/2005/8/layout/radial5"/>
    <dgm:cxn modelId="{368445C4-3680-4D8B-BD4B-8A503AD6436D}" type="presParOf" srcId="{0832D0CB-D338-46CC-A519-EE57272F5702}" destId="{0FD8DF26-B714-448B-A7E7-EB540EBEA6D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E7956-43B3-421A-9AD1-DE1F612809C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4B8AC-EB2F-498B-A41C-7344A7699C7F}">
      <dgm:prSet phldrT="[Text]" custT="1"/>
      <dgm:spPr/>
      <dgm:t>
        <a:bodyPr/>
        <a:lstStyle/>
        <a:p>
          <a:r>
            <a:rPr lang="en-GB" sz="1200" dirty="0"/>
            <a:t>Strengths &amp; Resources</a:t>
          </a:r>
        </a:p>
      </dgm:t>
    </dgm:pt>
    <dgm:pt modelId="{568A696F-6A2A-4793-AEBF-4A9DA9D63151}" type="parTrans" cxnId="{7286A552-4859-4D2A-8960-7B597943793D}">
      <dgm:prSet/>
      <dgm:spPr/>
      <dgm:t>
        <a:bodyPr/>
        <a:lstStyle/>
        <a:p>
          <a:endParaRPr lang="en-GB" sz="1400"/>
        </a:p>
      </dgm:t>
    </dgm:pt>
    <dgm:pt modelId="{77CA9A30-BD53-4592-A9C4-866928D94726}" type="sibTrans" cxnId="{7286A552-4859-4D2A-8960-7B597943793D}">
      <dgm:prSet/>
      <dgm:spPr/>
      <dgm:t>
        <a:bodyPr/>
        <a:lstStyle/>
        <a:p>
          <a:endParaRPr lang="en-GB" sz="1400"/>
        </a:p>
      </dgm:t>
    </dgm:pt>
    <dgm:pt modelId="{501E7D0D-1015-47EB-B6A1-2DA8028094AA}">
      <dgm:prSet phldrT="[Text]" custT="1"/>
      <dgm:spPr/>
      <dgm:t>
        <a:bodyPr anchor="t" anchorCtr="0"/>
        <a:lstStyle/>
        <a:p>
          <a:r>
            <a:rPr lang="en-GB" sz="1600" u="sng" dirty="0"/>
            <a:t>Characteristics</a:t>
          </a:r>
        </a:p>
      </dgm:t>
    </dgm:pt>
    <dgm:pt modelId="{6BC45FC1-E889-49F9-B809-19804EDF3BA3}" type="parTrans" cxnId="{1264A060-2827-4DCD-8F7A-23D61C0639D8}">
      <dgm:prSet custT="1"/>
      <dgm:spPr/>
      <dgm:t>
        <a:bodyPr/>
        <a:lstStyle/>
        <a:p>
          <a:endParaRPr lang="en-GB" sz="1050"/>
        </a:p>
      </dgm:t>
    </dgm:pt>
    <dgm:pt modelId="{66BC55BF-3F03-4101-B7CA-E5F383A183A7}" type="sibTrans" cxnId="{1264A060-2827-4DCD-8F7A-23D61C0639D8}">
      <dgm:prSet/>
      <dgm:spPr/>
      <dgm:t>
        <a:bodyPr/>
        <a:lstStyle/>
        <a:p>
          <a:endParaRPr lang="en-GB" sz="1400"/>
        </a:p>
      </dgm:t>
    </dgm:pt>
    <dgm:pt modelId="{BB809CE6-259C-4C46-B057-F7AF5B97BA2B}">
      <dgm:prSet phldrT="[Text]" custT="1"/>
      <dgm:spPr/>
      <dgm:t>
        <a:bodyPr anchor="t" anchorCtr="0"/>
        <a:lstStyle/>
        <a:p>
          <a:r>
            <a:rPr lang="en-GB" sz="1600" u="sng" dirty="0"/>
            <a:t>Knowledge</a:t>
          </a:r>
        </a:p>
      </dgm:t>
    </dgm:pt>
    <dgm:pt modelId="{DA5491DC-60F0-4C6F-B8EC-A3402B7C91CE}" type="parTrans" cxnId="{C0901BA9-953C-43A4-A576-3409C969477C}">
      <dgm:prSet custT="1"/>
      <dgm:spPr/>
      <dgm:t>
        <a:bodyPr/>
        <a:lstStyle/>
        <a:p>
          <a:endParaRPr lang="en-GB" sz="1050"/>
        </a:p>
      </dgm:t>
    </dgm:pt>
    <dgm:pt modelId="{4A649E1A-9C1C-4906-A066-A25540215EC5}" type="sibTrans" cxnId="{C0901BA9-953C-43A4-A576-3409C969477C}">
      <dgm:prSet/>
      <dgm:spPr/>
      <dgm:t>
        <a:bodyPr/>
        <a:lstStyle/>
        <a:p>
          <a:endParaRPr lang="en-GB" sz="1400"/>
        </a:p>
      </dgm:t>
    </dgm:pt>
    <dgm:pt modelId="{9E67E3FC-4E79-4144-B028-821400C6F1D3}">
      <dgm:prSet phldrT="[Text]" custT="1"/>
      <dgm:spPr/>
      <dgm:t>
        <a:bodyPr anchor="t" anchorCtr="0"/>
        <a:lstStyle/>
        <a:p>
          <a:r>
            <a:rPr lang="en-GB" sz="1600" u="sng" dirty="0"/>
            <a:t>Relationships &amp; social</a:t>
          </a:r>
        </a:p>
      </dgm:t>
    </dgm:pt>
    <dgm:pt modelId="{D053AC48-9F04-4FA7-8B17-57708028D386}" type="parTrans" cxnId="{3F2060FF-1B21-444D-8085-52B50F6B4C6F}">
      <dgm:prSet custT="1"/>
      <dgm:spPr/>
      <dgm:t>
        <a:bodyPr/>
        <a:lstStyle/>
        <a:p>
          <a:endParaRPr lang="en-GB" sz="1050"/>
        </a:p>
      </dgm:t>
    </dgm:pt>
    <dgm:pt modelId="{155DED16-1B5B-4774-B4D9-B4AD614FAF46}" type="sibTrans" cxnId="{3F2060FF-1B21-444D-8085-52B50F6B4C6F}">
      <dgm:prSet/>
      <dgm:spPr/>
      <dgm:t>
        <a:bodyPr/>
        <a:lstStyle/>
        <a:p>
          <a:endParaRPr lang="en-GB" sz="1400"/>
        </a:p>
      </dgm:t>
    </dgm:pt>
    <dgm:pt modelId="{19E09283-66C9-465F-957F-BBAC1DE2991C}">
      <dgm:prSet phldrT="[Text]" custT="1"/>
      <dgm:spPr/>
      <dgm:t>
        <a:bodyPr anchor="t" anchorCtr="0"/>
        <a:lstStyle/>
        <a:p>
          <a:r>
            <a:rPr lang="en-GB" sz="1600" u="sng" dirty="0"/>
            <a:t>Values &amp; beliefs</a:t>
          </a:r>
        </a:p>
      </dgm:t>
    </dgm:pt>
    <dgm:pt modelId="{28EC7310-6506-446E-B418-52F83D1D1D83}" type="parTrans" cxnId="{372C3CE2-35F3-4238-921C-4F2F9072A8AF}">
      <dgm:prSet custT="1"/>
      <dgm:spPr/>
      <dgm:t>
        <a:bodyPr/>
        <a:lstStyle/>
        <a:p>
          <a:endParaRPr lang="en-GB" sz="1050"/>
        </a:p>
      </dgm:t>
    </dgm:pt>
    <dgm:pt modelId="{F7C1480A-7C87-4504-8BD0-8032DEBA13F2}" type="sibTrans" cxnId="{372C3CE2-35F3-4238-921C-4F2F9072A8AF}">
      <dgm:prSet/>
      <dgm:spPr/>
      <dgm:t>
        <a:bodyPr/>
        <a:lstStyle/>
        <a:p>
          <a:endParaRPr lang="en-GB" sz="1400"/>
        </a:p>
      </dgm:t>
    </dgm:pt>
    <dgm:pt modelId="{A0E362BF-C687-403B-A880-4452A43A5492}">
      <dgm:prSet phldrT="[Text]" custT="1"/>
      <dgm:spPr/>
      <dgm:t>
        <a:bodyPr anchor="t" anchorCtr="0"/>
        <a:lstStyle/>
        <a:p>
          <a:r>
            <a:rPr lang="en-GB" sz="1600" u="sng" dirty="0"/>
            <a:t>Problem solving/coping</a:t>
          </a:r>
        </a:p>
      </dgm:t>
    </dgm:pt>
    <dgm:pt modelId="{573EE450-646C-4E4D-BAE2-4654F4048B04}" type="parTrans" cxnId="{6E3DE2FC-8434-43D4-A82F-F2E43C53D3A8}">
      <dgm:prSet custT="1"/>
      <dgm:spPr/>
      <dgm:t>
        <a:bodyPr/>
        <a:lstStyle/>
        <a:p>
          <a:endParaRPr lang="en-GB" sz="1050"/>
        </a:p>
      </dgm:t>
    </dgm:pt>
    <dgm:pt modelId="{9A3ECE3F-775C-458B-9F3A-C8A7429A7755}" type="sibTrans" cxnId="{6E3DE2FC-8434-43D4-A82F-F2E43C53D3A8}">
      <dgm:prSet/>
      <dgm:spPr/>
      <dgm:t>
        <a:bodyPr/>
        <a:lstStyle/>
        <a:p>
          <a:endParaRPr lang="en-GB" sz="1400"/>
        </a:p>
      </dgm:t>
    </dgm:pt>
    <dgm:pt modelId="{3F734245-E49F-4329-A9EB-1D1613214B7F}">
      <dgm:prSet phldrT="[Text]" custT="1"/>
      <dgm:spPr/>
      <dgm:t>
        <a:bodyPr anchor="t" anchorCtr="0"/>
        <a:lstStyle/>
        <a:p>
          <a:r>
            <a:rPr lang="en-GB" sz="1600" u="sng" dirty="0"/>
            <a:t>Health &amp; physical</a:t>
          </a:r>
        </a:p>
      </dgm:t>
    </dgm:pt>
    <dgm:pt modelId="{DE488F3E-D64A-4464-BB05-A91425B8841F}" type="parTrans" cxnId="{FF788FA3-FACF-4CE0-81DB-CD972B2B3AEB}">
      <dgm:prSet custT="1"/>
      <dgm:spPr/>
      <dgm:t>
        <a:bodyPr/>
        <a:lstStyle/>
        <a:p>
          <a:endParaRPr lang="en-GB" sz="1050"/>
        </a:p>
      </dgm:t>
    </dgm:pt>
    <dgm:pt modelId="{F6D5AA0F-B029-4B0C-AE99-5C1330D67B9A}" type="sibTrans" cxnId="{FF788FA3-FACF-4CE0-81DB-CD972B2B3AEB}">
      <dgm:prSet/>
      <dgm:spPr/>
      <dgm:t>
        <a:bodyPr/>
        <a:lstStyle/>
        <a:p>
          <a:endParaRPr lang="en-GB" sz="1400"/>
        </a:p>
      </dgm:t>
    </dgm:pt>
    <dgm:pt modelId="{3ABAAC6C-040D-42A3-BFEE-AEE7A35FD571}">
      <dgm:prSet phldrT="[Text]" custT="1"/>
      <dgm:spPr/>
      <dgm:t>
        <a:bodyPr anchor="t" anchorCtr="0"/>
        <a:lstStyle/>
        <a:p>
          <a:r>
            <a:rPr lang="en-GB" sz="1600" u="sng" dirty="0"/>
            <a:t>Skills &amp; work</a:t>
          </a:r>
        </a:p>
      </dgm:t>
    </dgm:pt>
    <dgm:pt modelId="{C30B76B3-FB8C-4638-ABAC-F5E947CABD46}" type="parTrans" cxnId="{C500EAD4-044E-4155-8635-85E1A3B8F880}">
      <dgm:prSet custT="1"/>
      <dgm:spPr/>
      <dgm:t>
        <a:bodyPr/>
        <a:lstStyle/>
        <a:p>
          <a:endParaRPr lang="en-GB" sz="1050"/>
        </a:p>
      </dgm:t>
    </dgm:pt>
    <dgm:pt modelId="{18121245-CBAE-4127-BC80-588DF0F36F97}" type="sibTrans" cxnId="{C500EAD4-044E-4155-8635-85E1A3B8F880}">
      <dgm:prSet/>
      <dgm:spPr/>
      <dgm:t>
        <a:bodyPr/>
        <a:lstStyle/>
        <a:p>
          <a:endParaRPr lang="en-GB" sz="1400"/>
        </a:p>
      </dgm:t>
    </dgm:pt>
    <dgm:pt modelId="{0832D0CB-D338-46CC-A519-EE57272F5702}" type="pres">
      <dgm:prSet presAssocID="{465E7956-43B3-421A-9AD1-DE1F612809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A6B1CC-559D-4B4F-B7A3-EC75C748C4B1}" type="pres">
      <dgm:prSet presAssocID="{D7D4B8AC-EB2F-498B-A41C-7344A7699C7F}" presName="centerShape" presStyleLbl="node0" presStyleIdx="0" presStyleCnt="1" custScaleX="127278"/>
      <dgm:spPr/>
    </dgm:pt>
    <dgm:pt modelId="{360B3C12-DD23-4B50-A816-2FCC6D81EB73}" type="pres">
      <dgm:prSet presAssocID="{6BC45FC1-E889-49F9-B809-19804EDF3BA3}" presName="parTrans" presStyleLbl="sibTrans2D1" presStyleIdx="0" presStyleCnt="7"/>
      <dgm:spPr/>
    </dgm:pt>
    <dgm:pt modelId="{A635C8BA-1445-4928-84B5-AA5C2F3F04ED}" type="pres">
      <dgm:prSet presAssocID="{6BC45FC1-E889-49F9-B809-19804EDF3BA3}" presName="connectorText" presStyleLbl="sibTrans2D1" presStyleIdx="0" presStyleCnt="7"/>
      <dgm:spPr/>
    </dgm:pt>
    <dgm:pt modelId="{9D2F43D1-7DA8-477A-9457-0C19B24D9695}" type="pres">
      <dgm:prSet presAssocID="{501E7D0D-1015-47EB-B6A1-2DA8028094AA}" presName="node" presStyleLbl="node1" presStyleIdx="0" presStyleCnt="7" custScaleX="165060">
        <dgm:presLayoutVars>
          <dgm:bulletEnabled val="1"/>
        </dgm:presLayoutVars>
      </dgm:prSet>
      <dgm:spPr>
        <a:prstGeom prst="roundRect">
          <a:avLst/>
        </a:prstGeom>
      </dgm:spPr>
    </dgm:pt>
    <dgm:pt modelId="{A57DAF56-D2D2-4F49-A7C6-DD172A7FA1F4}" type="pres">
      <dgm:prSet presAssocID="{DA5491DC-60F0-4C6F-B8EC-A3402B7C91CE}" presName="parTrans" presStyleLbl="sibTrans2D1" presStyleIdx="1" presStyleCnt="7"/>
      <dgm:spPr/>
    </dgm:pt>
    <dgm:pt modelId="{680EE715-03B0-4796-8A31-5E997FC695C4}" type="pres">
      <dgm:prSet presAssocID="{DA5491DC-60F0-4C6F-B8EC-A3402B7C91CE}" presName="connectorText" presStyleLbl="sibTrans2D1" presStyleIdx="1" presStyleCnt="7"/>
      <dgm:spPr/>
    </dgm:pt>
    <dgm:pt modelId="{292D11A2-E64A-4FEC-A7F8-9CD479573067}" type="pres">
      <dgm:prSet presAssocID="{BB809CE6-259C-4C46-B057-F7AF5B97BA2B}" presName="node" presStyleLbl="node1" presStyleIdx="1" presStyleCnt="7" custScaleX="165060" custRadScaleRad="132539" custRadScaleInc="40869">
        <dgm:presLayoutVars>
          <dgm:bulletEnabled val="1"/>
        </dgm:presLayoutVars>
      </dgm:prSet>
      <dgm:spPr>
        <a:prstGeom prst="roundRect">
          <a:avLst/>
        </a:prstGeom>
      </dgm:spPr>
    </dgm:pt>
    <dgm:pt modelId="{9738EAA0-8149-48BD-A105-7A8C44E0B251}" type="pres">
      <dgm:prSet presAssocID="{573EE450-646C-4E4D-BAE2-4654F4048B04}" presName="parTrans" presStyleLbl="sibTrans2D1" presStyleIdx="2" presStyleCnt="7"/>
      <dgm:spPr/>
    </dgm:pt>
    <dgm:pt modelId="{71014776-0D7B-49B4-B8BA-718E69F68C30}" type="pres">
      <dgm:prSet presAssocID="{573EE450-646C-4E4D-BAE2-4654F4048B04}" presName="connectorText" presStyleLbl="sibTrans2D1" presStyleIdx="2" presStyleCnt="7"/>
      <dgm:spPr/>
    </dgm:pt>
    <dgm:pt modelId="{5BBD8990-90B5-4E44-AEC4-D0AF283861D3}" type="pres">
      <dgm:prSet presAssocID="{A0E362BF-C687-403B-A880-4452A43A5492}" presName="node" presStyleLbl="node1" presStyleIdx="2" presStyleCnt="7" custScaleX="165060" custRadScaleRad="122080" custRadScaleInc="-9159">
        <dgm:presLayoutVars>
          <dgm:bulletEnabled val="1"/>
        </dgm:presLayoutVars>
      </dgm:prSet>
      <dgm:spPr>
        <a:prstGeom prst="roundRect">
          <a:avLst/>
        </a:prstGeom>
      </dgm:spPr>
    </dgm:pt>
    <dgm:pt modelId="{3C8EE3AB-8F39-413A-8031-12B6CFE60B1E}" type="pres">
      <dgm:prSet presAssocID="{D053AC48-9F04-4FA7-8B17-57708028D386}" presName="parTrans" presStyleLbl="sibTrans2D1" presStyleIdx="3" presStyleCnt="7"/>
      <dgm:spPr/>
    </dgm:pt>
    <dgm:pt modelId="{10A916AA-3E9D-4D3A-85CB-D1192B8C0D17}" type="pres">
      <dgm:prSet presAssocID="{D053AC48-9F04-4FA7-8B17-57708028D386}" presName="connectorText" presStyleLbl="sibTrans2D1" presStyleIdx="3" presStyleCnt="7"/>
      <dgm:spPr/>
    </dgm:pt>
    <dgm:pt modelId="{7441FA51-DF66-466F-BB7A-C9C1453F5887}" type="pres">
      <dgm:prSet presAssocID="{9E67E3FC-4E79-4144-B028-821400C6F1D3}" presName="node" presStyleLbl="node1" presStyleIdx="3" presStyleCnt="7" custScaleX="165060" custRadScaleRad="106011" custRadScaleInc="-23291">
        <dgm:presLayoutVars>
          <dgm:bulletEnabled val="1"/>
        </dgm:presLayoutVars>
      </dgm:prSet>
      <dgm:spPr>
        <a:prstGeom prst="roundRect">
          <a:avLst/>
        </a:prstGeom>
      </dgm:spPr>
    </dgm:pt>
    <dgm:pt modelId="{1A58F560-8C45-4F29-ADEB-AE202853876F}" type="pres">
      <dgm:prSet presAssocID="{28EC7310-6506-446E-B418-52F83D1D1D83}" presName="parTrans" presStyleLbl="sibTrans2D1" presStyleIdx="4" presStyleCnt="7"/>
      <dgm:spPr/>
    </dgm:pt>
    <dgm:pt modelId="{8558790C-EF91-4471-AA5E-D166D86945F2}" type="pres">
      <dgm:prSet presAssocID="{28EC7310-6506-446E-B418-52F83D1D1D83}" presName="connectorText" presStyleLbl="sibTrans2D1" presStyleIdx="4" presStyleCnt="7"/>
      <dgm:spPr/>
    </dgm:pt>
    <dgm:pt modelId="{0FD8DF26-B714-448B-A7E7-EB540EBEA6D2}" type="pres">
      <dgm:prSet presAssocID="{19E09283-66C9-465F-957F-BBAC1DE2991C}" presName="node" presStyleLbl="node1" presStyleIdx="4" presStyleCnt="7" custScaleX="165060" custRadScaleRad="107250" custRadScaleInc="27397">
        <dgm:presLayoutVars>
          <dgm:bulletEnabled val="1"/>
        </dgm:presLayoutVars>
      </dgm:prSet>
      <dgm:spPr>
        <a:prstGeom prst="roundRect">
          <a:avLst/>
        </a:prstGeom>
      </dgm:spPr>
    </dgm:pt>
    <dgm:pt modelId="{C9196F42-DCC5-487D-8BFA-B35A610AE2BF}" type="pres">
      <dgm:prSet presAssocID="{DE488F3E-D64A-4464-BB05-A91425B8841F}" presName="parTrans" presStyleLbl="sibTrans2D1" presStyleIdx="5" presStyleCnt="7"/>
      <dgm:spPr/>
    </dgm:pt>
    <dgm:pt modelId="{FCEF0134-6C6C-4B7A-BBBE-2013DB9B0DE1}" type="pres">
      <dgm:prSet presAssocID="{DE488F3E-D64A-4464-BB05-A91425B8841F}" presName="connectorText" presStyleLbl="sibTrans2D1" presStyleIdx="5" presStyleCnt="7"/>
      <dgm:spPr/>
    </dgm:pt>
    <dgm:pt modelId="{CBF3D451-D3FC-4242-85CF-6411F2C0353E}" type="pres">
      <dgm:prSet presAssocID="{3F734245-E49F-4329-A9EB-1D1613214B7F}" presName="node" presStyleLbl="node1" presStyleIdx="5" presStyleCnt="7" custScaleX="165060" custRadScaleRad="126515" custRadScaleInc="10605">
        <dgm:presLayoutVars>
          <dgm:bulletEnabled val="1"/>
        </dgm:presLayoutVars>
      </dgm:prSet>
      <dgm:spPr>
        <a:prstGeom prst="roundRect">
          <a:avLst/>
        </a:prstGeom>
      </dgm:spPr>
    </dgm:pt>
    <dgm:pt modelId="{0AB31990-7D19-4C33-9452-8399C9251EFD}" type="pres">
      <dgm:prSet presAssocID="{C30B76B3-FB8C-4638-ABAC-F5E947CABD46}" presName="parTrans" presStyleLbl="sibTrans2D1" presStyleIdx="6" presStyleCnt="7"/>
      <dgm:spPr/>
    </dgm:pt>
    <dgm:pt modelId="{1B942C3B-B86E-40E8-BE37-56CFA8F9E85A}" type="pres">
      <dgm:prSet presAssocID="{C30B76B3-FB8C-4638-ABAC-F5E947CABD46}" presName="connectorText" presStyleLbl="sibTrans2D1" presStyleIdx="6" presStyleCnt="7"/>
      <dgm:spPr/>
    </dgm:pt>
    <dgm:pt modelId="{1795A404-4272-4F84-B969-D00EC45BA24E}" type="pres">
      <dgm:prSet presAssocID="{3ABAAC6C-040D-42A3-BFEE-AEE7A35FD571}" presName="node" presStyleLbl="node1" presStyleIdx="6" presStyleCnt="7" custScaleX="165060" custRadScaleRad="128579" custRadScaleInc="-3719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CAD6701-4FB9-4D89-9E90-B1D31A9F64A0}" type="presOf" srcId="{DE488F3E-D64A-4464-BB05-A91425B8841F}" destId="{FCEF0134-6C6C-4B7A-BBBE-2013DB9B0DE1}" srcOrd="1" destOrd="0" presId="urn:microsoft.com/office/officeart/2005/8/layout/radial5"/>
    <dgm:cxn modelId="{DED8850C-99D4-46A0-AF3A-C2F7B0E5600B}" type="presOf" srcId="{19E09283-66C9-465F-957F-BBAC1DE2991C}" destId="{0FD8DF26-B714-448B-A7E7-EB540EBEA6D2}" srcOrd="0" destOrd="0" presId="urn:microsoft.com/office/officeart/2005/8/layout/radial5"/>
    <dgm:cxn modelId="{AB0EF429-80E5-4075-9CAD-A5B928616557}" type="presOf" srcId="{6BC45FC1-E889-49F9-B809-19804EDF3BA3}" destId="{A635C8BA-1445-4928-84B5-AA5C2F3F04ED}" srcOrd="1" destOrd="0" presId="urn:microsoft.com/office/officeart/2005/8/layout/radial5"/>
    <dgm:cxn modelId="{5ED01B2F-7105-4E27-A107-C4CBADFA1D64}" type="presOf" srcId="{501E7D0D-1015-47EB-B6A1-2DA8028094AA}" destId="{9D2F43D1-7DA8-477A-9457-0C19B24D9695}" srcOrd="0" destOrd="0" presId="urn:microsoft.com/office/officeart/2005/8/layout/radial5"/>
    <dgm:cxn modelId="{31834C3C-3416-4E02-859B-891D35379532}" type="presOf" srcId="{6BC45FC1-E889-49F9-B809-19804EDF3BA3}" destId="{360B3C12-DD23-4B50-A816-2FCC6D81EB73}" srcOrd="0" destOrd="0" presId="urn:microsoft.com/office/officeart/2005/8/layout/radial5"/>
    <dgm:cxn modelId="{1264A060-2827-4DCD-8F7A-23D61C0639D8}" srcId="{D7D4B8AC-EB2F-498B-A41C-7344A7699C7F}" destId="{501E7D0D-1015-47EB-B6A1-2DA8028094AA}" srcOrd="0" destOrd="0" parTransId="{6BC45FC1-E889-49F9-B809-19804EDF3BA3}" sibTransId="{66BC55BF-3F03-4101-B7CA-E5F383A183A7}"/>
    <dgm:cxn modelId="{58165241-7DCD-460F-8A3D-D59E2FEC3B1A}" type="presOf" srcId="{3ABAAC6C-040D-42A3-BFEE-AEE7A35FD571}" destId="{1795A404-4272-4F84-B969-D00EC45BA24E}" srcOrd="0" destOrd="0" presId="urn:microsoft.com/office/officeart/2005/8/layout/radial5"/>
    <dgm:cxn modelId="{8DE41664-2F7F-473D-895B-D4552659E992}" type="presOf" srcId="{C30B76B3-FB8C-4638-ABAC-F5E947CABD46}" destId="{1B942C3B-B86E-40E8-BE37-56CFA8F9E85A}" srcOrd="1" destOrd="0" presId="urn:microsoft.com/office/officeart/2005/8/layout/radial5"/>
    <dgm:cxn modelId="{6C427A68-2B00-4A14-9A5F-AAD4376A2D8D}" type="presOf" srcId="{465E7956-43B3-421A-9AD1-DE1F612809C2}" destId="{0832D0CB-D338-46CC-A519-EE57272F5702}" srcOrd="0" destOrd="0" presId="urn:microsoft.com/office/officeart/2005/8/layout/radial5"/>
    <dgm:cxn modelId="{01223F6A-A2B5-4002-ACFE-8C3DFF79C6F5}" type="presOf" srcId="{D053AC48-9F04-4FA7-8B17-57708028D386}" destId="{3C8EE3AB-8F39-413A-8031-12B6CFE60B1E}" srcOrd="0" destOrd="0" presId="urn:microsoft.com/office/officeart/2005/8/layout/radial5"/>
    <dgm:cxn modelId="{E92EA670-BF9A-4906-AF31-98C1B2B0F19E}" type="presOf" srcId="{C30B76B3-FB8C-4638-ABAC-F5E947CABD46}" destId="{0AB31990-7D19-4C33-9452-8399C9251EFD}" srcOrd="0" destOrd="0" presId="urn:microsoft.com/office/officeart/2005/8/layout/radial5"/>
    <dgm:cxn modelId="{7286A552-4859-4D2A-8960-7B597943793D}" srcId="{465E7956-43B3-421A-9AD1-DE1F612809C2}" destId="{D7D4B8AC-EB2F-498B-A41C-7344A7699C7F}" srcOrd="0" destOrd="0" parTransId="{568A696F-6A2A-4793-AEBF-4A9DA9D63151}" sibTransId="{77CA9A30-BD53-4592-A9C4-866928D94726}"/>
    <dgm:cxn modelId="{CE70C37A-6239-4404-9EDE-1B1E57592F8D}" type="presOf" srcId="{3F734245-E49F-4329-A9EB-1D1613214B7F}" destId="{CBF3D451-D3FC-4242-85CF-6411F2C0353E}" srcOrd="0" destOrd="0" presId="urn:microsoft.com/office/officeart/2005/8/layout/radial5"/>
    <dgm:cxn modelId="{BCDB9B82-D047-4705-ACFF-29DC91DA255F}" type="presOf" srcId="{9E67E3FC-4E79-4144-B028-821400C6F1D3}" destId="{7441FA51-DF66-466F-BB7A-C9C1453F5887}" srcOrd="0" destOrd="0" presId="urn:microsoft.com/office/officeart/2005/8/layout/radial5"/>
    <dgm:cxn modelId="{3F48A785-772C-4965-8AF9-CFCEE3E069AB}" type="presOf" srcId="{573EE450-646C-4E4D-BAE2-4654F4048B04}" destId="{9738EAA0-8149-48BD-A105-7A8C44E0B251}" srcOrd="0" destOrd="0" presId="urn:microsoft.com/office/officeart/2005/8/layout/radial5"/>
    <dgm:cxn modelId="{B0B5068D-8BF7-4B97-8334-10405C3E6A57}" type="presOf" srcId="{573EE450-646C-4E4D-BAE2-4654F4048B04}" destId="{71014776-0D7B-49B4-B8BA-718E69F68C30}" srcOrd="1" destOrd="0" presId="urn:microsoft.com/office/officeart/2005/8/layout/radial5"/>
    <dgm:cxn modelId="{628C3B97-6067-41C1-987B-E5ADB26CCC0C}" type="presOf" srcId="{28EC7310-6506-446E-B418-52F83D1D1D83}" destId="{8558790C-EF91-4471-AA5E-D166D86945F2}" srcOrd="1" destOrd="0" presId="urn:microsoft.com/office/officeart/2005/8/layout/radial5"/>
    <dgm:cxn modelId="{FF788FA3-FACF-4CE0-81DB-CD972B2B3AEB}" srcId="{D7D4B8AC-EB2F-498B-A41C-7344A7699C7F}" destId="{3F734245-E49F-4329-A9EB-1D1613214B7F}" srcOrd="5" destOrd="0" parTransId="{DE488F3E-D64A-4464-BB05-A91425B8841F}" sibTransId="{F6D5AA0F-B029-4B0C-AE99-5C1330D67B9A}"/>
    <dgm:cxn modelId="{8969DDA7-6749-4F37-8D7A-6A03B9EF46B0}" type="presOf" srcId="{A0E362BF-C687-403B-A880-4452A43A5492}" destId="{5BBD8990-90B5-4E44-AEC4-D0AF283861D3}" srcOrd="0" destOrd="0" presId="urn:microsoft.com/office/officeart/2005/8/layout/radial5"/>
    <dgm:cxn modelId="{C0901BA9-953C-43A4-A576-3409C969477C}" srcId="{D7D4B8AC-EB2F-498B-A41C-7344A7699C7F}" destId="{BB809CE6-259C-4C46-B057-F7AF5B97BA2B}" srcOrd="1" destOrd="0" parTransId="{DA5491DC-60F0-4C6F-B8EC-A3402B7C91CE}" sibTransId="{4A649E1A-9C1C-4906-A066-A25540215EC5}"/>
    <dgm:cxn modelId="{DF81D2BD-BCF6-4B1A-8A0F-C4E148F6F726}" type="presOf" srcId="{28EC7310-6506-446E-B418-52F83D1D1D83}" destId="{1A58F560-8C45-4F29-ADEB-AE202853876F}" srcOrd="0" destOrd="0" presId="urn:microsoft.com/office/officeart/2005/8/layout/radial5"/>
    <dgm:cxn modelId="{61D2FBC5-00F3-432E-8312-C25392341FF7}" type="presOf" srcId="{BB809CE6-259C-4C46-B057-F7AF5B97BA2B}" destId="{292D11A2-E64A-4FEC-A7F8-9CD479573067}" srcOrd="0" destOrd="0" presId="urn:microsoft.com/office/officeart/2005/8/layout/radial5"/>
    <dgm:cxn modelId="{A02522C9-33ED-439C-8ADC-20499335ADDC}" type="presOf" srcId="{DA5491DC-60F0-4C6F-B8EC-A3402B7C91CE}" destId="{A57DAF56-D2D2-4F49-A7C6-DD172A7FA1F4}" srcOrd="0" destOrd="0" presId="urn:microsoft.com/office/officeart/2005/8/layout/radial5"/>
    <dgm:cxn modelId="{C500EAD4-044E-4155-8635-85E1A3B8F880}" srcId="{D7D4B8AC-EB2F-498B-A41C-7344A7699C7F}" destId="{3ABAAC6C-040D-42A3-BFEE-AEE7A35FD571}" srcOrd="6" destOrd="0" parTransId="{C30B76B3-FB8C-4638-ABAC-F5E947CABD46}" sibTransId="{18121245-CBAE-4127-BC80-588DF0F36F97}"/>
    <dgm:cxn modelId="{D03E4FD7-0E32-4E27-8244-A1EA562D5F04}" type="presOf" srcId="{DE488F3E-D64A-4464-BB05-A91425B8841F}" destId="{C9196F42-DCC5-487D-8BFA-B35A610AE2BF}" srcOrd="0" destOrd="0" presId="urn:microsoft.com/office/officeart/2005/8/layout/radial5"/>
    <dgm:cxn modelId="{B0B207DB-89B9-4085-85B6-04A267124BD2}" type="presOf" srcId="{D053AC48-9F04-4FA7-8B17-57708028D386}" destId="{10A916AA-3E9D-4D3A-85CB-D1192B8C0D17}" srcOrd="1" destOrd="0" presId="urn:microsoft.com/office/officeart/2005/8/layout/radial5"/>
    <dgm:cxn modelId="{372C3CE2-35F3-4238-921C-4F2F9072A8AF}" srcId="{D7D4B8AC-EB2F-498B-A41C-7344A7699C7F}" destId="{19E09283-66C9-465F-957F-BBAC1DE2991C}" srcOrd="4" destOrd="0" parTransId="{28EC7310-6506-446E-B418-52F83D1D1D83}" sibTransId="{F7C1480A-7C87-4504-8BD0-8032DEBA13F2}"/>
    <dgm:cxn modelId="{DCD92FF3-57A3-4EDB-93D3-70FFA3969427}" type="presOf" srcId="{D7D4B8AC-EB2F-498B-A41C-7344A7699C7F}" destId="{65A6B1CC-559D-4B4F-B7A3-EC75C748C4B1}" srcOrd="0" destOrd="0" presId="urn:microsoft.com/office/officeart/2005/8/layout/radial5"/>
    <dgm:cxn modelId="{768153F4-E76E-49A7-888A-7B7EBEEB9996}" type="presOf" srcId="{DA5491DC-60F0-4C6F-B8EC-A3402B7C91CE}" destId="{680EE715-03B0-4796-8A31-5E997FC695C4}" srcOrd="1" destOrd="0" presId="urn:microsoft.com/office/officeart/2005/8/layout/radial5"/>
    <dgm:cxn modelId="{6E3DE2FC-8434-43D4-A82F-F2E43C53D3A8}" srcId="{D7D4B8AC-EB2F-498B-A41C-7344A7699C7F}" destId="{A0E362BF-C687-403B-A880-4452A43A5492}" srcOrd="2" destOrd="0" parTransId="{573EE450-646C-4E4D-BAE2-4654F4048B04}" sibTransId="{9A3ECE3F-775C-458B-9F3A-C8A7429A7755}"/>
    <dgm:cxn modelId="{3F2060FF-1B21-444D-8085-52B50F6B4C6F}" srcId="{D7D4B8AC-EB2F-498B-A41C-7344A7699C7F}" destId="{9E67E3FC-4E79-4144-B028-821400C6F1D3}" srcOrd="3" destOrd="0" parTransId="{D053AC48-9F04-4FA7-8B17-57708028D386}" sibTransId="{155DED16-1B5B-4774-B4D9-B4AD614FAF46}"/>
    <dgm:cxn modelId="{50C60008-BEDF-4B20-9F4C-F7B80504171A}" type="presParOf" srcId="{0832D0CB-D338-46CC-A519-EE57272F5702}" destId="{65A6B1CC-559D-4B4F-B7A3-EC75C748C4B1}" srcOrd="0" destOrd="0" presId="urn:microsoft.com/office/officeart/2005/8/layout/radial5"/>
    <dgm:cxn modelId="{E9053D54-F491-4CEA-8E91-2C65EB031B35}" type="presParOf" srcId="{0832D0CB-D338-46CC-A519-EE57272F5702}" destId="{360B3C12-DD23-4B50-A816-2FCC6D81EB73}" srcOrd="1" destOrd="0" presId="urn:microsoft.com/office/officeart/2005/8/layout/radial5"/>
    <dgm:cxn modelId="{87EF7D1C-7659-4E83-B995-4FF968011E12}" type="presParOf" srcId="{360B3C12-DD23-4B50-A816-2FCC6D81EB73}" destId="{A635C8BA-1445-4928-84B5-AA5C2F3F04ED}" srcOrd="0" destOrd="0" presId="urn:microsoft.com/office/officeart/2005/8/layout/radial5"/>
    <dgm:cxn modelId="{084D0DE5-087A-43EB-B58C-3C405FC92E35}" type="presParOf" srcId="{0832D0CB-D338-46CC-A519-EE57272F5702}" destId="{9D2F43D1-7DA8-477A-9457-0C19B24D9695}" srcOrd="2" destOrd="0" presId="urn:microsoft.com/office/officeart/2005/8/layout/radial5"/>
    <dgm:cxn modelId="{51A66B33-7B44-42E1-9023-2A611D4582FD}" type="presParOf" srcId="{0832D0CB-D338-46CC-A519-EE57272F5702}" destId="{A57DAF56-D2D2-4F49-A7C6-DD172A7FA1F4}" srcOrd="3" destOrd="0" presId="urn:microsoft.com/office/officeart/2005/8/layout/radial5"/>
    <dgm:cxn modelId="{BBFA2B05-10F4-428C-B173-7716E8F53DF3}" type="presParOf" srcId="{A57DAF56-D2D2-4F49-A7C6-DD172A7FA1F4}" destId="{680EE715-03B0-4796-8A31-5E997FC695C4}" srcOrd="0" destOrd="0" presId="urn:microsoft.com/office/officeart/2005/8/layout/radial5"/>
    <dgm:cxn modelId="{02703632-9C77-4578-A67E-DB551B13732B}" type="presParOf" srcId="{0832D0CB-D338-46CC-A519-EE57272F5702}" destId="{292D11A2-E64A-4FEC-A7F8-9CD479573067}" srcOrd="4" destOrd="0" presId="urn:microsoft.com/office/officeart/2005/8/layout/radial5"/>
    <dgm:cxn modelId="{A1F52D53-E44E-4C4E-BC68-6F6302F10597}" type="presParOf" srcId="{0832D0CB-D338-46CC-A519-EE57272F5702}" destId="{9738EAA0-8149-48BD-A105-7A8C44E0B251}" srcOrd="5" destOrd="0" presId="urn:microsoft.com/office/officeart/2005/8/layout/radial5"/>
    <dgm:cxn modelId="{65349CF9-551C-477E-B2A5-ECB4FCFF40BD}" type="presParOf" srcId="{9738EAA0-8149-48BD-A105-7A8C44E0B251}" destId="{71014776-0D7B-49B4-B8BA-718E69F68C30}" srcOrd="0" destOrd="0" presId="urn:microsoft.com/office/officeart/2005/8/layout/radial5"/>
    <dgm:cxn modelId="{C626468E-D273-481A-BCB2-962EDB426A25}" type="presParOf" srcId="{0832D0CB-D338-46CC-A519-EE57272F5702}" destId="{5BBD8990-90B5-4E44-AEC4-D0AF283861D3}" srcOrd="6" destOrd="0" presId="urn:microsoft.com/office/officeart/2005/8/layout/radial5"/>
    <dgm:cxn modelId="{239087E3-A2E1-4B8A-895C-F7AB86E92BDC}" type="presParOf" srcId="{0832D0CB-D338-46CC-A519-EE57272F5702}" destId="{3C8EE3AB-8F39-413A-8031-12B6CFE60B1E}" srcOrd="7" destOrd="0" presId="urn:microsoft.com/office/officeart/2005/8/layout/radial5"/>
    <dgm:cxn modelId="{673B2409-3CD4-423D-ACEC-29893BDD2799}" type="presParOf" srcId="{3C8EE3AB-8F39-413A-8031-12B6CFE60B1E}" destId="{10A916AA-3E9D-4D3A-85CB-D1192B8C0D17}" srcOrd="0" destOrd="0" presId="urn:microsoft.com/office/officeart/2005/8/layout/radial5"/>
    <dgm:cxn modelId="{1E420084-5593-4054-9DC3-2B398FFC89D6}" type="presParOf" srcId="{0832D0CB-D338-46CC-A519-EE57272F5702}" destId="{7441FA51-DF66-466F-BB7A-C9C1453F5887}" srcOrd="8" destOrd="0" presId="urn:microsoft.com/office/officeart/2005/8/layout/radial5"/>
    <dgm:cxn modelId="{D82161BC-AEF2-4594-BA59-891A817D7B14}" type="presParOf" srcId="{0832D0CB-D338-46CC-A519-EE57272F5702}" destId="{1A58F560-8C45-4F29-ADEB-AE202853876F}" srcOrd="9" destOrd="0" presId="urn:microsoft.com/office/officeart/2005/8/layout/radial5"/>
    <dgm:cxn modelId="{E7C61D37-7D63-4BD8-AA40-4BD139AA2061}" type="presParOf" srcId="{1A58F560-8C45-4F29-ADEB-AE202853876F}" destId="{8558790C-EF91-4471-AA5E-D166D86945F2}" srcOrd="0" destOrd="0" presId="urn:microsoft.com/office/officeart/2005/8/layout/radial5"/>
    <dgm:cxn modelId="{4929A714-E6D5-4246-BDC7-00EC2A3C8E22}" type="presParOf" srcId="{0832D0CB-D338-46CC-A519-EE57272F5702}" destId="{0FD8DF26-B714-448B-A7E7-EB540EBEA6D2}" srcOrd="10" destOrd="0" presId="urn:microsoft.com/office/officeart/2005/8/layout/radial5"/>
    <dgm:cxn modelId="{24619D82-1437-4F1F-B4F1-E528CBD2644A}" type="presParOf" srcId="{0832D0CB-D338-46CC-A519-EE57272F5702}" destId="{C9196F42-DCC5-487D-8BFA-B35A610AE2BF}" srcOrd="11" destOrd="0" presId="urn:microsoft.com/office/officeart/2005/8/layout/radial5"/>
    <dgm:cxn modelId="{EFD68EF5-B04C-461A-B2F4-23AB16A67C3D}" type="presParOf" srcId="{C9196F42-DCC5-487D-8BFA-B35A610AE2BF}" destId="{FCEF0134-6C6C-4B7A-BBBE-2013DB9B0DE1}" srcOrd="0" destOrd="0" presId="urn:microsoft.com/office/officeart/2005/8/layout/radial5"/>
    <dgm:cxn modelId="{83723035-AF80-435A-ABA0-D962DA40AEBC}" type="presParOf" srcId="{0832D0CB-D338-46CC-A519-EE57272F5702}" destId="{CBF3D451-D3FC-4242-85CF-6411F2C0353E}" srcOrd="12" destOrd="0" presId="urn:microsoft.com/office/officeart/2005/8/layout/radial5"/>
    <dgm:cxn modelId="{098DFEAF-E559-400F-AAA4-810BD4A3DA22}" type="presParOf" srcId="{0832D0CB-D338-46CC-A519-EE57272F5702}" destId="{0AB31990-7D19-4C33-9452-8399C9251EFD}" srcOrd="13" destOrd="0" presId="urn:microsoft.com/office/officeart/2005/8/layout/radial5"/>
    <dgm:cxn modelId="{D8E44FE3-B915-4128-941D-822322A31CF7}" type="presParOf" srcId="{0AB31990-7D19-4C33-9452-8399C9251EFD}" destId="{1B942C3B-B86E-40E8-BE37-56CFA8F9E85A}" srcOrd="0" destOrd="0" presId="urn:microsoft.com/office/officeart/2005/8/layout/radial5"/>
    <dgm:cxn modelId="{13FD7B2A-5B92-4CF1-A1BF-E41EE9421A46}" type="presParOf" srcId="{0832D0CB-D338-46CC-A519-EE57272F5702}" destId="{1795A404-4272-4F84-B969-D00EC45BA24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BE890-21BF-4D0E-9027-5F8D0B543FD7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098A5DA-348F-4CB7-9A5E-D904D2AD5C68}">
      <dgm:prSet phldrT="[Text]" custT="1"/>
      <dgm:spPr/>
      <dgm:t>
        <a:bodyPr/>
        <a:lstStyle/>
        <a:p>
          <a:r>
            <a:rPr lang="en-GB" sz="2000" u="sng" dirty="0"/>
            <a:t>My Goal:</a:t>
          </a:r>
          <a:endParaRPr lang="en-GB" sz="3600" u="sng" dirty="0"/>
        </a:p>
        <a:p>
          <a:endParaRPr lang="en-GB" sz="3600" dirty="0"/>
        </a:p>
      </dgm:t>
    </dgm:pt>
    <dgm:pt modelId="{9A380FDC-766B-428B-A9AB-FD740B692A0D}" type="parTrans" cxnId="{736E0A5B-58E7-434C-A0E1-6482ADE13A55}">
      <dgm:prSet/>
      <dgm:spPr/>
      <dgm:t>
        <a:bodyPr/>
        <a:lstStyle/>
        <a:p>
          <a:endParaRPr lang="en-GB"/>
        </a:p>
      </dgm:t>
    </dgm:pt>
    <dgm:pt modelId="{177787E6-D876-445D-83AF-6760BEDB6C48}" type="sibTrans" cxnId="{736E0A5B-58E7-434C-A0E1-6482ADE13A55}">
      <dgm:prSet/>
      <dgm:spPr/>
      <dgm:t>
        <a:bodyPr/>
        <a:lstStyle/>
        <a:p>
          <a:endParaRPr lang="en-GB"/>
        </a:p>
      </dgm:t>
    </dgm:pt>
    <dgm:pt modelId="{EEDE4D7F-9EA5-4F54-9924-A63CC0B313A2}">
      <dgm:prSet phldrT="[Text]" custT="1"/>
      <dgm:spPr/>
      <dgm:t>
        <a:bodyPr anchor="t" anchorCtr="0"/>
        <a:lstStyle/>
        <a:p>
          <a:pPr algn="l"/>
          <a:r>
            <a:rPr lang="en-GB" sz="1200" u="sng" dirty="0"/>
            <a:t>Specific Actions</a:t>
          </a: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00ED0D0E-4FC0-443E-917C-C1C82AB4FF9A}" type="parTrans" cxnId="{1E8C4740-8757-413E-9EDF-33A6DCEEFDC7}">
      <dgm:prSet/>
      <dgm:spPr/>
      <dgm:t>
        <a:bodyPr/>
        <a:lstStyle/>
        <a:p>
          <a:endParaRPr lang="en-GB"/>
        </a:p>
      </dgm:t>
    </dgm:pt>
    <dgm:pt modelId="{4BEED12F-9432-4DE4-AC42-128AA5F70391}" type="sibTrans" cxnId="{1E8C4740-8757-413E-9EDF-33A6DCEEFDC7}">
      <dgm:prSet/>
      <dgm:spPr/>
      <dgm:t>
        <a:bodyPr/>
        <a:lstStyle/>
        <a:p>
          <a:endParaRPr lang="en-GB"/>
        </a:p>
      </dgm:t>
    </dgm:pt>
    <dgm:pt modelId="{51A38E49-82BA-4FA8-B18A-7973EB4D5BD7}">
      <dgm:prSet phldrT="[Text]" custT="1"/>
      <dgm:spPr/>
      <dgm:t>
        <a:bodyPr anchor="t" anchorCtr="0"/>
        <a:lstStyle/>
        <a:p>
          <a:pPr algn="r"/>
          <a:r>
            <a:rPr lang="en-GB" sz="1200" u="sng" dirty="0"/>
            <a:t>When will you do each action?</a:t>
          </a: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A80CA807-6AB7-488C-9325-1463218BF052}" type="parTrans" cxnId="{6D32AA3C-697B-4AC9-9651-4BCBF7332CA9}">
      <dgm:prSet/>
      <dgm:spPr/>
      <dgm:t>
        <a:bodyPr/>
        <a:lstStyle/>
        <a:p>
          <a:endParaRPr lang="en-GB"/>
        </a:p>
      </dgm:t>
    </dgm:pt>
    <dgm:pt modelId="{3F6D4AD4-3DE5-4BC1-A388-C9B6ACA796E3}" type="sibTrans" cxnId="{6D32AA3C-697B-4AC9-9651-4BCBF7332CA9}">
      <dgm:prSet/>
      <dgm:spPr/>
      <dgm:t>
        <a:bodyPr/>
        <a:lstStyle/>
        <a:p>
          <a:endParaRPr lang="en-GB"/>
        </a:p>
      </dgm:t>
    </dgm:pt>
    <dgm:pt modelId="{5C5E970E-812D-4179-9CA7-85912E01A881}">
      <dgm:prSet phldrT="[Text]" custT="1"/>
      <dgm:spPr/>
      <dgm:t>
        <a:bodyPr anchor="t" anchorCtr="0"/>
        <a:lstStyle/>
        <a:p>
          <a:pPr algn="l"/>
          <a:r>
            <a:rPr lang="en-GB" sz="1200" u="sng" dirty="0"/>
            <a:t>Helpful people &amp; thoughts</a:t>
          </a:r>
          <a:br>
            <a:rPr lang="en-GB" sz="1200" dirty="0"/>
          </a:b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4D247F50-C612-4079-A8FD-44817065FF07}" type="parTrans" cxnId="{D7120FED-1697-4C47-883B-868E725AF044}">
      <dgm:prSet/>
      <dgm:spPr/>
      <dgm:t>
        <a:bodyPr/>
        <a:lstStyle/>
        <a:p>
          <a:endParaRPr lang="en-GB"/>
        </a:p>
      </dgm:t>
    </dgm:pt>
    <dgm:pt modelId="{EE544ACE-BAF1-4644-A56B-4A0F54A05DDF}" type="sibTrans" cxnId="{D7120FED-1697-4C47-883B-868E725AF044}">
      <dgm:prSet/>
      <dgm:spPr/>
      <dgm:t>
        <a:bodyPr/>
        <a:lstStyle/>
        <a:p>
          <a:endParaRPr lang="en-GB"/>
        </a:p>
      </dgm:t>
    </dgm:pt>
    <dgm:pt modelId="{63C7F552-9087-49CD-B959-33C5533341A2}">
      <dgm:prSet phldrT="[Text]" custT="1"/>
      <dgm:spPr/>
      <dgm:t>
        <a:bodyPr tIns="0" anchor="t" anchorCtr="0"/>
        <a:lstStyle/>
        <a:p>
          <a:pPr algn="r"/>
          <a:r>
            <a:rPr lang="en-GB" sz="1200" u="sng" dirty="0"/>
            <a:t>Strengths you have or need</a:t>
          </a:r>
          <a:br>
            <a:rPr lang="en-GB" sz="1200" dirty="0"/>
          </a:b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6C25FDF5-584F-4F34-B963-871C898CBFBE}" type="parTrans" cxnId="{9F58DB4E-E5EF-479F-9794-491B42733E3F}">
      <dgm:prSet/>
      <dgm:spPr/>
      <dgm:t>
        <a:bodyPr/>
        <a:lstStyle/>
        <a:p>
          <a:endParaRPr lang="en-GB"/>
        </a:p>
      </dgm:t>
    </dgm:pt>
    <dgm:pt modelId="{33164CDA-BE88-4394-9149-BDA4CE2CEEB1}" type="sibTrans" cxnId="{9F58DB4E-E5EF-479F-9794-491B42733E3F}">
      <dgm:prSet/>
      <dgm:spPr/>
      <dgm:t>
        <a:bodyPr/>
        <a:lstStyle/>
        <a:p>
          <a:endParaRPr lang="en-GB"/>
        </a:p>
      </dgm:t>
    </dgm:pt>
    <dgm:pt modelId="{94883D3A-DC24-4A05-AC66-0536521C692E}" type="pres">
      <dgm:prSet presAssocID="{8CDBE890-21BF-4D0E-9027-5F8D0B543FD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F82982-EFAC-4BAD-BA9D-C7672661F558}" type="pres">
      <dgm:prSet presAssocID="{8CDBE890-21BF-4D0E-9027-5F8D0B543FD7}" presName="matrix" presStyleCnt="0"/>
      <dgm:spPr/>
    </dgm:pt>
    <dgm:pt modelId="{CD6C00D3-3E40-46C3-98EC-A1CF737DAD58}" type="pres">
      <dgm:prSet presAssocID="{8CDBE890-21BF-4D0E-9027-5F8D0B543FD7}" presName="tile1" presStyleLbl="node1" presStyleIdx="0" presStyleCnt="4" custLinFactNeighborY="-1276"/>
      <dgm:spPr/>
    </dgm:pt>
    <dgm:pt modelId="{A467139B-9626-43FA-8408-98746B1228E7}" type="pres">
      <dgm:prSet presAssocID="{8CDBE890-21BF-4D0E-9027-5F8D0B543F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33970A-6C60-4B99-8534-977A401DD1FF}" type="pres">
      <dgm:prSet presAssocID="{8CDBE890-21BF-4D0E-9027-5F8D0B543FD7}" presName="tile2" presStyleLbl="node1" presStyleIdx="1" presStyleCnt="4"/>
      <dgm:spPr/>
    </dgm:pt>
    <dgm:pt modelId="{A564E908-CAC7-4D44-AC50-A2319B9F5CDC}" type="pres">
      <dgm:prSet presAssocID="{8CDBE890-21BF-4D0E-9027-5F8D0B543F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97CA59-A648-4984-A1E2-05570901B3B6}" type="pres">
      <dgm:prSet presAssocID="{8CDBE890-21BF-4D0E-9027-5F8D0B543FD7}" presName="tile3" presStyleLbl="node1" presStyleIdx="2" presStyleCnt="4"/>
      <dgm:spPr/>
    </dgm:pt>
    <dgm:pt modelId="{F0C8B590-F0FD-4498-BA9C-2D1DE612AEC3}" type="pres">
      <dgm:prSet presAssocID="{8CDBE890-21BF-4D0E-9027-5F8D0B543F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2B2559-E9DC-437F-8440-8E5EA60679AB}" type="pres">
      <dgm:prSet presAssocID="{8CDBE890-21BF-4D0E-9027-5F8D0B543FD7}" presName="tile4" presStyleLbl="node1" presStyleIdx="3" presStyleCnt="4"/>
      <dgm:spPr/>
    </dgm:pt>
    <dgm:pt modelId="{69F2785E-4994-4E2B-AE65-A43119DC2F3E}" type="pres">
      <dgm:prSet presAssocID="{8CDBE890-21BF-4D0E-9027-5F8D0B543F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1E1CD58-9EE3-4B35-A329-A6C3816F1AD0}" type="pres">
      <dgm:prSet presAssocID="{8CDBE890-21BF-4D0E-9027-5F8D0B543FD7}" presName="centerTile" presStyleLbl="fgShp" presStyleIdx="0" presStyleCnt="1" custScaleY="172354">
        <dgm:presLayoutVars>
          <dgm:chMax val="0"/>
          <dgm:chPref val="0"/>
        </dgm:presLayoutVars>
      </dgm:prSet>
      <dgm:spPr/>
    </dgm:pt>
  </dgm:ptLst>
  <dgm:cxnLst>
    <dgm:cxn modelId="{37397501-7606-43BC-B022-8BC2E699DA77}" type="presOf" srcId="{8CDBE890-21BF-4D0E-9027-5F8D0B543FD7}" destId="{94883D3A-DC24-4A05-AC66-0536521C692E}" srcOrd="0" destOrd="0" presId="urn:microsoft.com/office/officeart/2005/8/layout/matrix1"/>
    <dgm:cxn modelId="{748C0E0E-9C1A-46D4-8F5A-D62AEDDBD912}" type="presOf" srcId="{63C7F552-9087-49CD-B959-33C5533341A2}" destId="{632B2559-E9DC-437F-8440-8E5EA60679AB}" srcOrd="0" destOrd="0" presId="urn:microsoft.com/office/officeart/2005/8/layout/matrix1"/>
    <dgm:cxn modelId="{6D32AA3C-697B-4AC9-9651-4BCBF7332CA9}" srcId="{F098A5DA-348F-4CB7-9A5E-D904D2AD5C68}" destId="{51A38E49-82BA-4FA8-B18A-7973EB4D5BD7}" srcOrd="1" destOrd="0" parTransId="{A80CA807-6AB7-488C-9325-1463218BF052}" sibTransId="{3F6D4AD4-3DE5-4BC1-A388-C9B6ACA796E3}"/>
    <dgm:cxn modelId="{1E8C4740-8757-413E-9EDF-33A6DCEEFDC7}" srcId="{F098A5DA-348F-4CB7-9A5E-D904D2AD5C68}" destId="{EEDE4D7F-9EA5-4F54-9924-A63CC0B313A2}" srcOrd="0" destOrd="0" parTransId="{00ED0D0E-4FC0-443E-917C-C1C82AB4FF9A}" sibTransId="{4BEED12F-9432-4DE4-AC42-128AA5F70391}"/>
    <dgm:cxn modelId="{736E0A5B-58E7-434C-A0E1-6482ADE13A55}" srcId="{8CDBE890-21BF-4D0E-9027-5F8D0B543FD7}" destId="{F098A5DA-348F-4CB7-9A5E-D904D2AD5C68}" srcOrd="0" destOrd="0" parTransId="{9A380FDC-766B-428B-A9AB-FD740B692A0D}" sibTransId="{177787E6-D876-445D-83AF-6760BEDB6C48}"/>
    <dgm:cxn modelId="{9F58DB4E-E5EF-479F-9794-491B42733E3F}" srcId="{F098A5DA-348F-4CB7-9A5E-D904D2AD5C68}" destId="{63C7F552-9087-49CD-B959-33C5533341A2}" srcOrd="3" destOrd="0" parTransId="{6C25FDF5-584F-4F34-B963-871C898CBFBE}" sibTransId="{33164CDA-BE88-4394-9149-BDA4CE2CEEB1}"/>
    <dgm:cxn modelId="{AEFA8C4F-2CCD-42EE-AF4B-4CC60ABE4F95}" type="presOf" srcId="{F098A5DA-348F-4CB7-9A5E-D904D2AD5C68}" destId="{31E1CD58-9EE3-4B35-A329-A6C3816F1AD0}" srcOrd="0" destOrd="0" presId="urn:microsoft.com/office/officeart/2005/8/layout/matrix1"/>
    <dgm:cxn modelId="{599EA175-DF65-4FC4-9E00-9CAB1D0A41E1}" type="presOf" srcId="{EEDE4D7F-9EA5-4F54-9924-A63CC0B313A2}" destId="{A467139B-9626-43FA-8408-98746B1228E7}" srcOrd="1" destOrd="0" presId="urn:microsoft.com/office/officeart/2005/8/layout/matrix1"/>
    <dgm:cxn modelId="{D8D8CD97-6DDB-4C87-B82F-93437C06CB75}" type="presOf" srcId="{5C5E970E-812D-4179-9CA7-85912E01A881}" destId="{8297CA59-A648-4984-A1E2-05570901B3B6}" srcOrd="0" destOrd="0" presId="urn:microsoft.com/office/officeart/2005/8/layout/matrix1"/>
    <dgm:cxn modelId="{8CEA1F9C-A3F8-4E0B-8DE0-6F526FAB4E87}" type="presOf" srcId="{EEDE4D7F-9EA5-4F54-9924-A63CC0B313A2}" destId="{CD6C00D3-3E40-46C3-98EC-A1CF737DAD58}" srcOrd="0" destOrd="0" presId="urn:microsoft.com/office/officeart/2005/8/layout/matrix1"/>
    <dgm:cxn modelId="{79B3449E-8943-460C-A25D-62C641871BDC}" type="presOf" srcId="{5C5E970E-812D-4179-9CA7-85912E01A881}" destId="{F0C8B590-F0FD-4498-BA9C-2D1DE612AEC3}" srcOrd="1" destOrd="0" presId="urn:microsoft.com/office/officeart/2005/8/layout/matrix1"/>
    <dgm:cxn modelId="{2B65ABAE-6349-4DD6-B848-798E3ED231FD}" type="presOf" srcId="{63C7F552-9087-49CD-B959-33C5533341A2}" destId="{69F2785E-4994-4E2B-AE65-A43119DC2F3E}" srcOrd="1" destOrd="0" presId="urn:microsoft.com/office/officeart/2005/8/layout/matrix1"/>
    <dgm:cxn modelId="{D7120FED-1697-4C47-883B-868E725AF044}" srcId="{F098A5DA-348F-4CB7-9A5E-D904D2AD5C68}" destId="{5C5E970E-812D-4179-9CA7-85912E01A881}" srcOrd="2" destOrd="0" parTransId="{4D247F50-C612-4079-A8FD-44817065FF07}" sibTransId="{EE544ACE-BAF1-4644-A56B-4A0F54A05DDF}"/>
    <dgm:cxn modelId="{B75878EF-B1AD-4892-AE1A-D37BC4FABE2E}" type="presOf" srcId="{51A38E49-82BA-4FA8-B18A-7973EB4D5BD7}" destId="{A564E908-CAC7-4D44-AC50-A2319B9F5CDC}" srcOrd="1" destOrd="0" presId="urn:microsoft.com/office/officeart/2005/8/layout/matrix1"/>
    <dgm:cxn modelId="{DCC47EF9-DFAD-4D3E-8610-3E4A5FCC47A3}" type="presOf" srcId="{51A38E49-82BA-4FA8-B18A-7973EB4D5BD7}" destId="{AF33970A-6C60-4B99-8534-977A401DD1FF}" srcOrd="0" destOrd="0" presId="urn:microsoft.com/office/officeart/2005/8/layout/matrix1"/>
    <dgm:cxn modelId="{4E0977DF-609D-48D0-9977-280D25D3B8D4}" type="presParOf" srcId="{94883D3A-DC24-4A05-AC66-0536521C692E}" destId="{BAF82982-EFAC-4BAD-BA9D-C7672661F558}" srcOrd="0" destOrd="0" presId="urn:microsoft.com/office/officeart/2005/8/layout/matrix1"/>
    <dgm:cxn modelId="{A5676CE3-CD27-4AC2-8B7B-BF295B60E5B7}" type="presParOf" srcId="{BAF82982-EFAC-4BAD-BA9D-C7672661F558}" destId="{CD6C00D3-3E40-46C3-98EC-A1CF737DAD58}" srcOrd="0" destOrd="0" presId="urn:microsoft.com/office/officeart/2005/8/layout/matrix1"/>
    <dgm:cxn modelId="{F9F9676F-D41A-4BFE-BD62-0659C9B275F7}" type="presParOf" srcId="{BAF82982-EFAC-4BAD-BA9D-C7672661F558}" destId="{A467139B-9626-43FA-8408-98746B1228E7}" srcOrd="1" destOrd="0" presId="urn:microsoft.com/office/officeart/2005/8/layout/matrix1"/>
    <dgm:cxn modelId="{6F4CF3BB-5E38-4650-B91D-148A5079CF6F}" type="presParOf" srcId="{BAF82982-EFAC-4BAD-BA9D-C7672661F558}" destId="{AF33970A-6C60-4B99-8534-977A401DD1FF}" srcOrd="2" destOrd="0" presId="urn:microsoft.com/office/officeart/2005/8/layout/matrix1"/>
    <dgm:cxn modelId="{3AD42453-B92D-4581-B25D-38513097F162}" type="presParOf" srcId="{BAF82982-EFAC-4BAD-BA9D-C7672661F558}" destId="{A564E908-CAC7-4D44-AC50-A2319B9F5CDC}" srcOrd="3" destOrd="0" presId="urn:microsoft.com/office/officeart/2005/8/layout/matrix1"/>
    <dgm:cxn modelId="{775FD4FE-DF82-4083-BDCA-C8C65168E242}" type="presParOf" srcId="{BAF82982-EFAC-4BAD-BA9D-C7672661F558}" destId="{8297CA59-A648-4984-A1E2-05570901B3B6}" srcOrd="4" destOrd="0" presId="urn:microsoft.com/office/officeart/2005/8/layout/matrix1"/>
    <dgm:cxn modelId="{A70FC7BE-E08A-43DB-A728-AB90A924F47A}" type="presParOf" srcId="{BAF82982-EFAC-4BAD-BA9D-C7672661F558}" destId="{F0C8B590-F0FD-4498-BA9C-2D1DE612AEC3}" srcOrd="5" destOrd="0" presId="urn:microsoft.com/office/officeart/2005/8/layout/matrix1"/>
    <dgm:cxn modelId="{E305DB3D-C0D3-45E8-B9DC-29F386435E0D}" type="presParOf" srcId="{BAF82982-EFAC-4BAD-BA9D-C7672661F558}" destId="{632B2559-E9DC-437F-8440-8E5EA60679AB}" srcOrd="6" destOrd="0" presId="urn:microsoft.com/office/officeart/2005/8/layout/matrix1"/>
    <dgm:cxn modelId="{FDC48CC5-3C6C-4E78-8BFA-700EAF6F267E}" type="presParOf" srcId="{BAF82982-EFAC-4BAD-BA9D-C7672661F558}" destId="{69F2785E-4994-4E2B-AE65-A43119DC2F3E}" srcOrd="7" destOrd="0" presId="urn:microsoft.com/office/officeart/2005/8/layout/matrix1"/>
    <dgm:cxn modelId="{E5AA2407-FCDC-4252-AB86-4284E4B7FAB9}" type="presParOf" srcId="{94883D3A-DC24-4A05-AC66-0536521C692E}" destId="{31E1CD58-9EE3-4B35-A329-A6C3816F1A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AC250-E754-4217-9214-CEA66746DFA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1B904BEC-D133-489B-8A10-816DD4636A1E}">
      <dgm:prSet phldrT="[Text]"/>
      <dgm:spPr>
        <a:solidFill>
          <a:schemeClr val="accent1"/>
        </a:solidFill>
      </dgm:spPr>
      <dgm:t>
        <a:bodyPr/>
        <a:lstStyle/>
        <a:p>
          <a:r>
            <a:rPr lang="en-GB" u="none" dirty="0">
              <a:solidFill>
                <a:schemeClr val="bg1"/>
              </a:solidFill>
            </a:rPr>
            <a:t>Things I can do to improve my self esteem</a:t>
          </a:r>
        </a:p>
      </dgm:t>
    </dgm:pt>
    <dgm:pt modelId="{B9410905-69D1-4062-A59D-2CA0E209AD8A}" type="parTrans" cxnId="{DD6FDB45-E5C4-4D80-85B2-36A9492B9755}">
      <dgm:prSet/>
      <dgm:spPr/>
      <dgm:t>
        <a:bodyPr/>
        <a:lstStyle/>
        <a:p>
          <a:endParaRPr lang="en-GB"/>
        </a:p>
      </dgm:t>
    </dgm:pt>
    <dgm:pt modelId="{1F0286FB-920B-435B-A686-2522EF636FDD}" type="sibTrans" cxnId="{DD6FDB45-E5C4-4D80-85B2-36A9492B9755}">
      <dgm:prSet/>
      <dgm:spPr/>
      <dgm:t>
        <a:bodyPr/>
        <a:lstStyle/>
        <a:p>
          <a:endParaRPr lang="en-GB"/>
        </a:p>
      </dgm:t>
    </dgm:pt>
    <dgm:pt modelId="{CDF1B1C7-0079-4A0E-B73E-0C807F790F4F}">
      <dgm:prSet phldrT="[Text]"/>
      <dgm:spPr/>
      <dgm:t>
        <a:bodyPr anchor="t" anchorCtr="0"/>
        <a:lstStyle/>
        <a:p>
          <a:r>
            <a:rPr lang="en-GB" u="sng" dirty="0"/>
            <a:t>Ways I can look after myself</a:t>
          </a:r>
        </a:p>
      </dgm:t>
    </dgm:pt>
    <dgm:pt modelId="{964AE317-10A0-4478-B6FE-6D976602D5BD}" type="parTrans" cxnId="{BAEC5106-B8A3-45BF-AF03-1BD475FBC4B4}">
      <dgm:prSet/>
      <dgm:spPr/>
      <dgm:t>
        <a:bodyPr/>
        <a:lstStyle/>
        <a:p>
          <a:endParaRPr lang="en-GB"/>
        </a:p>
      </dgm:t>
    </dgm:pt>
    <dgm:pt modelId="{B95C47FC-A67D-409F-A8A8-ED11AD6489EC}" type="sibTrans" cxnId="{BAEC5106-B8A3-45BF-AF03-1BD475FBC4B4}">
      <dgm:prSet/>
      <dgm:spPr/>
      <dgm:t>
        <a:bodyPr/>
        <a:lstStyle/>
        <a:p>
          <a:endParaRPr lang="en-GB"/>
        </a:p>
      </dgm:t>
    </dgm:pt>
    <dgm:pt modelId="{856A121B-5DAC-44B9-938D-317E0D18F578}">
      <dgm:prSet phldrT="[Text]"/>
      <dgm:spPr/>
      <dgm:t>
        <a:bodyPr anchor="t" anchorCtr="0"/>
        <a:lstStyle/>
        <a:p>
          <a:r>
            <a:rPr lang="en-GB" u="sng" dirty="0"/>
            <a:t>What are my strengths and achievements?</a:t>
          </a:r>
        </a:p>
      </dgm:t>
    </dgm:pt>
    <dgm:pt modelId="{BE44507B-3211-497A-ADDE-B4A8D67C1FA8}" type="parTrans" cxnId="{4608ED4E-452F-4A5A-8CCB-95ECD6BE99F3}">
      <dgm:prSet/>
      <dgm:spPr/>
      <dgm:t>
        <a:bodyPr/>
        <a:lstStyle/>
        <a:p>
          <a:endParaRPr lang="en-GB"/>
        </a:p>
      </dgm:t>
    </dgm:pt>
    <dgm:pt modelId="{CB682AA6-5489-43F3-8556-32E9EC26A3CD}" type="sibTrans" cxnId="{4608ED4E-452F-4A5A-8CCB-95ECD6BE99F3}">
      <dgm:prSet/>
      <dgm:spPr/>
      <dgm:t>
        <a:bodyPr/>
        <a:lstStyle/>
        <a:p>
          <a:endParaRPr lang="en-GB"/>
        </a:p>
      </dgm:t>
    </dgm:pt>
    <dgm:pt modelId="{10F0288B-7B80-432E-B0DA-C977542F512F}">
      <dgm:prSet phldrT="[Text]"/>
      <dgm:spPr/>
      <dgm:t>
        <a:bodyPr anchor="t" anchorCtr="0"/>
        <a:lstStyle/>
        <a:p>
          <a:r>
            <a:rPr lang="en-GB" u="sng" dirty="0"/>
            <a:t>Things I can do to treat myself when I’m feeling down</a:t>
          </a:r>
        </a:p>
      </dgm:t>
    </dgm:pt>
    <dgm:pt modelId="{FEFB2BC9-DD68-4C46-A177-66C7E97FA4B1}" type="parTrans" cxnId="{D2D4AAB8-F6C8-4501-8112-065ED1E11CB4}">
      <dgm:prSet/>
      <dgm:spPr/>
      <dgm:t>
        <a:bodyPr/>
        <a:lstStyle/>
        <a:p>
          <a:endParaRPr lang="en-GB"/>
        </a:p>
      </dgm:t>
    </dgm:pt>
    <dgm:pt modelId="{6AF1163B-893A-4036-8B53-075463FD2CCB}" type="sibTrans" cxnId="{D2D4AAB8-F6C8-4501-8112-065ED1E11CB4}">
      <dgm:prSet/>
      <dgm:spPr/>
      <dgm:t>
        <a:bodyPr/>
        <a:lstStyle/>
        <a:p>
          <a:endParaRPr lang="en-GB"/>
        </a:p>
      </dgm:t>
    </dgm:pt>
    <dgm:pt modelId="{EB3AAFA3-1262-4FDE-AAF0-79AB3DD946CF}">
      <dgm:prSet phldrT="[Text]"/>
      <dgm:spPr/>
      <dgm:t>
        <a:bodyPr anchor="t" anchorCtr="0"/>
        <a:lstStyle/>
        <a:p>
          <a:r>
            <a:rPr lang="en-GB" u="sng" dirty="0"/>
            <a:t>Who can I talk to for support</a:t>
          </a:r>
        </a:p>
      </dgm:t>
    </dgm:pt>
    <dgm:pt modelId="{BD3D9084-4231-4679-BF5F-97AB5AE5B341}" type="parTrans" cxnId="{056F62C2-1F9E-4BC0-8339-DC31626A3BD7}">
      <dgm:prSet/>
      <dgm:spPr/>
      <dgm:t>
        <a:bodyPr/>
        <a:lstStyle/>
        <a:p>
          <a:endParaRPr lang="en-GB"/>
        </a:p>
      </dgm:t>
    </dgm:pt>
    <dgm:pt modelId="{16FA304D-9C51-48E2-9B3D-E4763C163822}" type="sibTrans" cxnId="{056F62C2-1F9E-4BC0-8339-DC31626A3BD7}">
      <dgm:prSet/>
      <dgm:spPr/>
      <dgm:t>
        <a:bodyPr/>
        <a:lstStyle/>
        <a:p>
          <a:endParaRPr lang="en-GB"/>
        </a:p>
      </dgm:t>
    </dgm:pt>
    <dgm:pt modelId="{24907712-37DB-44A9-9AFD-DD5CC13BAAFC}">
      <dgm:prSet phldrT="[Text]"/>
      <dgm:spPr/>
      <dgm:t>
        <a:bodyPr anchor="t" anchorCtr="0"/>
        <a:lstStyle/>
        <a:p>
          <a:r>
            <a:rPr lang="en-GB" u="sng" dirty="0"/>
            <a:t>Things I can say back to my inner critic</a:t>
          </a:r>
        </a:p>
      </dgm:t>
    </dgm:pt>
    <dgm:pt modelId="{3F2CCE1F-CE84-41A0-B23C-573D924E3A07}" type="parTrans" cxnId="{76AFF5C5-4024-44E3-955F-C2DDDC96E510}">
      <dgm:prSet/>
      <dgm:spPr/>
      <dgm:t>
        <a:bodyPr/>
        <a:lstStyle/>
        <a:p>
          <a:endParaRPr lang="en-GB"/>
        </a:p>
      </dgm:t>
    </dgm:pt>
    <dgm:pt modelId="{707403E7-E426-4B2C-84B6-CC9B9CA3A036}" type="sibTrans" cxnId="{76AFF5C5-4024-44E3-955F-C2DDDC96E510}">
      <dgm:prSet/>
      <dgm:spPr/>
      <dgm:t>
        <a:bodyPr/>
        <a:lstStyle/>
        <a:p>
          <a:endParaRPr lang="en-GB"/>
        </a:p>
      </dgm:t>
    </dgm:pt>
    <dgm:pt modelId="{96ADF2EA-E018-4C99-9FF9-07EC500D1A67}" type="pres">
      <dgm:prSet presAssocID="{8D1AC250-E754-4217-9214-CEA66746DF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3BFDED-B310-414B-B577-1216DF38FE59}" type="pres">
      <dgm:prSet presAssocID="{1B904BEC-D133-489B-8A10-816DD4636A1E}" presName="centerShape" presStyleLbl="node0" presStyleIdx="0" presStyleCnt="1" custScaleX="160808" custScaleY="158911" custLinFactNeighborX="-88" custLinFactNeighborY="35940"/>
      <dgm:spPr/>
    </dgm:pt>
    <dgm:pt modelId="{2647382D-DB1A-47E0-BA58-E2B8CBB0A83C}" type="pres">
      <dgm:prSet presAssocID="{964AE317-10A0-4478-B6FE-6D976602D5BD}" presName="parTrans" presStyleLbl="sibTrans2D1" presStyleIdx="0" presStyleCnt="5"/>
      <dgm:spPr/>
    </dgm:pt>
    <dgm:pt modelId="{5CD6684C-FE71-44B7-A740-0449D089BBE8}" type="pres">
      <dgm:prSet presAssocID="{964AE317-10A0-4478-B6FE-6D976602D5BD}" presName="connectorText" presStyleLbl="sibTrans2D1" presStyleIdx="0" presStyleCnt="5"/>
      <dgm:spPr/>
    </dgm:pt>
    <dgm:pt modelId="{0E2C41F3-F245-45AB-9213-BF522216240A}" type="pres">
      <dgm:prSet presAssocID="{CDF1B1C7-0079-4A0E-B73E-0C807F790F4F}" presName="node" presStyleLbl="node1" presStyleIdx="0" presStyleCnt="5" custScaleX="195401" custScaleY="135316" custRadScaleRad="68466" custRadScaleInc="2591">
        <dgm:presLayoutVars>
          <dgm:bulletEnabled val="1"/>
        </dgm:presLayoutVars>
      </dgm:prSet>
      <dgm:spPr>
        <a:prstGeom prst="roundRect">
          <a:avLst/>
        </a:prstGeom>
      </dgm:spPr>
    </dgm:pt>
    <dgm:pt modelId="{5C3EB4BC-8451-43D3-B3DA-D0F40465BB08}" type="pres">
      <dgm:prSet presAssocID="{BE44507B-3211-497A-ADDE-B4A8D67C1FA8}" presName="parTrans" presStyleLbl="sibTrans2D1" presStyleIdx="1" presStyleCnt="5"/>
      <dgm:spPr/>
    </dgm:pt>
    <dgm:pt modelId="{F1D300BE-CE68-43A4-9C6F-C78E0DA092E7}" type="pres">
      <dgm:prSet presAssocID="{BE44507B-3211-497A-ADDE-B4A8D67C1FA8}" presName="connectorText" presStyleLbl="sibTrans2D1" presStyleIdx="1" presStyleCnt="5"/>
      <dgm:spPr/>
    </dgm:pt>
    <dgm:pt modelId="{7E621717-27E4-4887-B9FB-FF0DBCD050AC}" type="pres">
      <dgm:prSet presAssocID="{856A121B-5DAC-44B9-938D-317E0D18F578}" presName="node" presStyleLbl="node1" presStyleIdx="1" presStyleCnt="5" custScaleX="192523" custScaleY="136877" custRadScaleRad="166317" custRadScaleInc="-16065">
        <dgm:presLayoutVars>
          <dgm:bulletEnabled val="1"/>
        </dgm:presLayoutVars>
      </dgm:prSet>
      <dgm:spPr>
        <a:prstGeom prst="roundRect">
          <a:avLst/>
        </a:prstGeom>
      </dgm:spPr>
    </dgm:pt>
    <dgm:pt modelId="{767FA7F0-72A1-4CCA-99A1-03663E549532}" type="pres">
      <dgm:prSet presAssocID="{FEFB2BC9-DD68-4C46-A177-66C7E97FA4B1}" presName="parTrans" presStyleLbl="sibTrans2D1" presStyleIdx="2" presStyleCnt="5"/>
      <dgm:spPr/>
    </dgm:pt>
    <dgm:pt modelId="{E55B1B72-B81E-4E57-91BC-C93952ABD9C1}" type="pres">
      <dgm:prSet presAssocID="{FEFB2BC9-DD68-4C46-A177-66C7E97FA4B1}" presName="connectorText" presStyleLbl="sibTrans2D1" presStyleIdx="2" presStyleCnt="5"/>
      <dgm:spPr/>
    </dgm:pt>
    <dgm:pt modelId="{351FD8E7-0313-4D96-8949-AE28BA22ED5A}" type="pres">
      <dgm:prSet presAssocID="{10F0288B-7B80-432E-B0DA-C977542F512F}" presName="node" presStyleLbl="node1" presStyleIdx="2" presStyleCnt="5" custScaleX="187904" custScaleY="162848" custRadScaleRad="163915" custRadScaleInc="-99476">
        <dgm:presLayoutVars>
          <dgm:bulletEnabled val="1"/>
        </dgm:presLayoutVars>
      </dgm:prSet>
      <dgm:spPr>
        <a:prstGeom prst="roundRect">
          <a:avLst/>
        </a:prstGeom>
      </dgm:spPr>
    </dgm:pt>
    <dgm:pt modelId="{D26BDCD2-DBCA-4886-973A-FD4BC6F65134}" type="pres">
      <dgm:prSet presAssocID="{BD3D9084-4231-4679-BF5F-97AB5AE5B341}" presName="parTrans" presStyleLbl="sibTrans2D1" presStyleIdx="3" presStyleCnt="5"/>
      <dgm:spPr/>
    </dgm:pt>
    <dgm:pt modelId="{C1313C94-E25E-4893-9504-971A816BCE08}" type="pres">
      <dgm:prSet presAssocID="{BD3D9084-4231-4679-BF5F-97AB5AE5B341}" presName="connectorText" presStyleLbl="sibTrans2D1" presStyleIdx="3" presStyleCnt="5"/>
      <dgm:spPr/>
    </dgm:pt>
    <dgm:pt modelId="{487B4CE7-0EB8-4DC7-AE4B-AAB698D36F86}" type="pres">
      <dgm:prSet presAssocID="{EB3AAFA3-1262-4FDE-AAF0-79AB3DD946CF}" presName="node" presStyleLbl="node1" presStyleIdx="3" presStyleCnt="5" custScaleX="188625" custScaleY="157356" custRadScaleRad="159287" custRadScaleInc="99409">
        <dgm:presLayoutVars>
          <dgm:bulletEnabled val="1"/>
        </dgm:presLayoutVars>
      </dgm:prSet>
      <dgm:spPr>
        <a:prstGeom prst="roundRect">
          <a:avLst/>
        </a:prstGeom>
      </dgm:spPr>
    </dgm:pt>
    <dgm:pt modelId="{57A66CFB-2862-47F8-B92E-4A2079A17BD7}" type="pres">
      <dgm:prSet presAssocID="{3F2CCE1F-CE84-41A0-B23C-573D924E3A07}" presName="parTrans" presStyleLbl="sibTrans2D1" presStyleIdx="4" presStyleCnt="5"/>
      <dgm:spPr/>
    </dgm:pt>
    <dgm:pt modelId="{B529D12B-F585-4A13-BE3E-90758690DB2A}" type="pres">
      <dgm:prSet presAssocID="{3F2CCE1F-CE84-41A0-B23C-573D924E3A07}" presName="connectorText" presStyleLbl="sibTrans2D1" presStyleIdx="4" presStyleCnt="5"/>
      <dgm:spPr/>
    </dgm:pt>
    <dgm:pt modelId="{42C83AC5-8DCE-432C-B2AD-F5E82C804764}" type="pres">
      <dgm:prSet presAssocID="{24907712-37DB-44A9-9AFD-DD5CC13BAAFC}" presName="node" presStyleLbl="node1" presStyleIdx="4" presStyleCnt="5" custScaleX="193511" custScaleY="135511" custRadScaleRad="163738" custRadScaleInc="1813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0DFB900-AD37-48E8-9623-811DE98AE3B5}" type="presOf" srcId="{24907712-37DB-44A9-9AFD-DD5CC13BAAFC}" destId="{42C83AC5-8DCE-432C-B2AD-F5E82C804764}" srcOrd="0" destOrd="0" presId="urn:microsoft.com/office/officeart/2005/8/layout/radial5"/>
    <dgm:cxn modelId="{BAEC5106-B8A3-45BF-AF03-1BD475FBC4B4}" srcId="{1B904BEC-D133-489B-8A10-816DD4636A1E}" destId="{CDF1B1C7-0079-4A0E-B73E-0C807F790F4F}" srcOrd="0" destOrd="0" parTransId="{964AE317-10A0-4478-B6FE-6D976602D5BD}" sibTransId="{B95C47FC-A67D-409F-A8A8-ED11AD6489EC}"/>
    <dgm:cxn modelId="{4CC46B1A-FC85-484B-9C05-D9C14D29DE9C}" type="presOf" srcId="{964AE317-10A0-4478-B6FE-6D976602D5BD}" destId="{5CD6684C-FE71-44B7-A740-0449D089BBE8}" srcOrd="1" destOrd="0" presId="urn:microsoft.com/office/officeart/2005/8/layout/radial5"/>
    <dgm:cxn modelId="{7061AF1E-C8CE-4341-88B6-CB16681D99AC}" type="presOf" srcId="{3F2CCE1F-CE84-41A0-B23C-573D924E3A07}" destId="{B529D12B-F585-4A13-BE3E-90758690DB2A}" srcOrd="1" destOrd="0" presId="urn:microsoft.com/office/officeart/2005/8/layout/radial5"/>
    <dgm:cxn modelId="{567DB15B-1B29-458C-A03B-0134DCA74C71}" type="presOf" srcId="{BD3D9084-4231-4679-BF5F-97AB5AE5B341}" destId="{C1313C94-E25E-4893-9504-971A816BCE08}" srcOrd="1" destOrd="0" presId="urn:microsoft.com/office/officeart/2005/8/layout/radial5"/>
    <dgm:cxn modelId="{4D839464-02B4-4F75-884D-1FF796AC1E07}" type="presOf" srcId="{10F0288B-7B80-432E-B0DA-C977542F512F}" destId="{351FD8E7-0313-4D96-8949-AE28BA22ED5A}" srcOrd="0" destOrd="0" presId="urn:microsoft.com/office/officeart/2005/8/layout/radial5"/>
    <dgm:cxn modelId="{DD6FDB45-E5C4-4D80-85B2-36A9492B9755}" srcId="{8D1AC250-E754-4217-9214-CEA66746DFA4}" destId="{1B904BEC-D133-489B-8A10-816DD4636A1E}" srcOrd="0" destOrd="0" parTransId="{B9410905-69D1-4062-A59D-2CA0E209AD8A}" sibTransId="{1F0286FB-920B-435B-A686-2522EF636FDD}"/>
    <dgm:cxn modelId="{67455067-7F76-4620-86EA-2B3A941CC616}" type="presOf" srcId="{EB3AAFA3-1262-4FDE-AAF0-79AB3DD946CF}" destId="{487B4CE7-0EB8-4DC7-AE4B-AAB698D36F86}" srcOrd="0" destOrd="0" presId="urn:microsoft.com/office/officeart/2005/8/layout/radial5"/>
    <dgm:cxn modelId="{AACFF54A-809C-44F9-9AD2-174566C6FB46}" type="presOf" srcId="{3F2CCE1F-CE84-41A0-B23C-573D924E3A07}" destId="{57A66CFB-2862-47F8-B92E-4A2079A17BD7}" srcOrd="0" destOrd="0" presId="urn:microsoft.com/office/officeart/2005/8/layout/radial5"/>
    <dgm:cxn modelId="{4608ED4E-452F-4A5A-8CCB-95ECD6BE99F3}" srcId="{1B904BEC-D133-489B-8A10-816DD4636A1E}" destId="{856A121B-5DAC-44B9-938D-317E0D18F578}" srcOrd="1" destOrd="0" parTransId="{BE44507B-3211-497A-ADDE-B4A8D67C1FA8}" sibTransId="{CB682AA6-5489-43F3-8556-32E9EC26A3CD}"/>
    <dgm:cxn modelId="{DC4D8758-A494-42D1-AEB7-B9FEC127858E}" type="presOf" srcId="{BE44507B-3211-497A-ADDE-B4A8D67C1FA8}" destId="{5C3EB4BC-8451-43D3-B3DA-D0F40465BB08}" srcOrd="0" destOrd="0" presId="urn:microsoft.com/office/officeart/2005/8/layout/radial5"/>
    <dgm:cxn modelId="{FDF37C7C-272B-41A7-9A26-AF3AFDC28D97}" type="presOf" srcId="{BE44507B-3211-497A-ADDE-B4A8D67C1FA8}" destId="{F1D300BE-CE68-43A4-9C6F-C78E0DA092E7}" srcOrd="1" destOrd="0" presId="urn:microsoft.com/office/officeart/2005/8/layout/radial5"/>
    <dgm:cxn modelId="{A5C7998A-4A2E-4C92-B683-5D9E82564AB9}" type="presOf" srcId="{964AE317-10A0-4478-B6FE-6D976602D5BD}" destId="{2647382D-DB1A-47E0-BA58-E2B8CBB0A83C}" srcOrd="0" destOrd="0" presId="urn:microsoft.com/office/officeart/2005/8/layout/radial5"/>
    <dgm:cxn modelId="{AA1AA394-942C-4AB1-8F11-98032FC4C739}" type="presOf" srcId="{FEFB2BC9-DD68-4C46-A177-66C7E97FA4B1}" destId="{E55B1B72-B81E-4E57-91BC-C93952ABD9C1}" srcOrd="1" destOrd="0" presId="urn:microsoft.com/office/officeart/2005/8/layout/radial5"/>
    <dgm:cxn modelId="{5F9629A1-8548-456A-8429-198C421FD3BB}" type="presOf" srcId="{1B904BEC-D133-489B-8A10-816DD4636A1E}" destId="{CB3BFDED-B310-414B-B577-1216DF38FE59}" srcOrd="0" destOrd="0" presId="urn:microsoft.com/office/officeart/2005/8/layout/radial5"/>
    <dgm:cxn modelId="{3FD3D8A2-C7C3-462A-AF2E-A857EC4C9114}" type="presOf" srcId="{BD3D9084-4231-4679-BF5F-97AB5AE5B341}" destId="{D26BDCD2-DBCA-4886-973A-FD4BC6F65134}" srcOrd="0" destOrd="0" presId="urn:microsoft.com/office/officeart/2005/8/layout/radial5"/>
    <dgm:cxn modelId="{D2D4AAB8-F6C8-4501-8112-065ED1E11CB4}" srcId="{1B904BEC-D133-489B-8A10-816DD4636A1E}" destId="{10F0288B-7B80-432E-B0DA-C977542F512F}" srcOrd="2" destOrd="0" parTransId="{FEFB2BC9-DD68-4C46-A177-66C7E97FA4B1}" sibTransId="{6AF1163B-893A-4036-8B53-075463FD2CCB}"/>
    <dgm:cxn modelId="{2E4755BF-4246-4D26-BE6B-90D3371FC30A}" type="presOf" srcId="{8D1AC250-E754-4217-9214-CEA66746DFA4}" destId="{96ADF2EA-E018-4C99-9FF9-07EC500D1A67}" srcOrd="0" destOrd="0" presId="urn:microsoft.com/office/officeart/2005/8/layout/radial5"/>
    <dgm:cxn modelId="{056F62C2-1F9E-4BC0-8339-DC31626A3BD7}" srcId="{1B904BEC-D133-489B-8A10-816DD4636A1E}" destId="{EB3AAFA3-1262-4FDE-AAF0-79AB3DD946CF}" srcOrd="3" destOrd="0" parTransId="{BD3D9084-4231-4679-BF5F-97AB5AE5B341}" sibTransId="{16FA304D-9C51-48E2-9B3D-E4763C163822}"/>
    <dgm:cxn modelId="{76AFF5C5-4024-44E3-955F-C2DDDC96E510}" srcId="{1B904BEC-D133-489B-8A10-816DD4636A1E}" destId="{24907712-37DB-44A9-9AFD-DD5CC13BAAFC}" srcOrd="4" destOrd="0" parTransId="{3F2CCE1F-CE84-41A0-B23C-573D924E3A07}" sibTransId="{707403E7-E426-4B2C-84B6-CC9B9CA3A036}"/>
    <dgm:cxn modelId="{7628CCED-43AB-42B8-B039-7310FF3D232F}" type="presOf" srcId="{CDF1B1C7-0079-4A0E-B73E-0C807F790F4F}" destId="{0E2C41F3-F245-45AB-9213-BF522216240A}" srcOrd="0" destOrd="0" presId="urn:microsoft.com/office/officeart/2005/8/layout/radial5"/>
    <dgm:cxn modelId="{42234CF5-063E-4C20-B4A2-F4913C86B07B}" type="presOf" srcId="{856A121B-5DAC-44B9-938D-317E0D18F578}" destId="{7E621717-27E4-4887-B9FB-FF0DBCD050AC}" srcOrd="0" destOrd="0" presId="urn:microsoft.com/office/officeart/2005/8/layout/radial5"/>
    <dgm:cxn modelId="{D8CD84FC-98D7-435F-B4C4-D8F865FE351A}" type="presOf" srcId="{FEFB2BC9-DD68-4C46-A177-66C7E97FA4B1}" destId="{767FA7F0-72A1-4CCA-99A1-03663E549532}" srcOrd="0" destOrd="0" presId="urn:microsoft.com/office/officeart/2005/8/layout/radial5"/>
    <dgm:cxn modelId="{24E279CC-8E2C-442A-8F56-34060556BC1C}" type="presParOf" srcId="{96ADF2EA-E018-4C99-9FF9-07EC500D1A67}" destId="{CB3BFDED-B310-414B-B577-1216DF38FE59}" srcOrd="0" destOrd="0" presId="urn:microsoft.com/office/officeart/2005/8/layout/radial5"/>
    <dgm:cxn modelId="{F074E54A-D027-4CC5-959D-3DF0EB924774}" type="presParOf" srcId="{96ADF2EA-E018-4C99-9FF9-07EC500D1A67}" destId="{2647382D-DB1A-47E0-BA58-E2B8CBB0A83C}" srcOrd="1" destOrd="0" presId="urn:microsoft.com/office/officeart/2005/8/layout/radial5"/>
    <dgm:cxn modelId="{B8A4E863-81DB-419C-B80D-313DC4715568}" type="presParOf" srcId="{2647382D-DB1A-47E0-BA58-E2B8CBB0A83C}" destId="{5CD6684C-FE71-44B7-A740-0449D089BBE8}" srcOrd="0" destOrd="0" presId="urn:microsoft.com/office/officeart/2005/8/layout/radial5"/>
    <dgm:cxn modelId="{B8051C15-FC43-47B6-B799-3F6F3C83B5B6}" type="presParOf" srcId="{96ADF2EA-E018-4C99-9FF9-07EC500D1A67}" destId="{0E2C41F3-F245-45AB-9213-BF522216240A}" srcOrd="2" destOrd="0" presId="urn:microsoft.com/office/officeart/2005/8/layout/radial5"/>
    <dgm:cxn modelId="{99F9496F-8E5D-49FD-9433-97F0B58F16BC}" type="presParOf" srcId="{96ADF2EA-E018-4C99-9FF9-07EC500D1A67}" destId="{5C3EB4BC-8451-43D3-B3DA-D0F40465BB08}" srcOrd="3" destOrd="0" presId="urn:microsoft.com/office/officeart/2005/8/layout/radial5"/>
    <dgm:cxn modelId="{ACEF5BA5-4542-400D-B2BC-2DF02051949A}" type="presParOf" srcId="{5C3EB4BC-8451-43D3-B3DA-D0F40465BB08}" destId="{F1D300BE-CE68-43A4-9C6F-C78E0DA092E7}" srcOrd="0" destOrd="0" presId="urn:microsoft.com/office/officeart/2005/8/layout/radial5"/>
    <dgm:cxn modelId="{2CD6B5F2-5F11-4727-BF52-343914054EA6}" type="presParOf" srcId="{96ADF2EA-E018-4C99-9FF9-07EC500D1A67}" destId="{7E621717-27E4-4887-B9FB-FF0DBCD050AC}" srcOrd="4" destOrd="0" presId="urn:microsoft.com/office/officeart/2005/8/layout/radial5"/>
    <dgm:cxn modelId="{2BD18D34-EB72-4613-A5B5-EE7BA0AF2137}" type="presParOf" srcId="{96ADF2EA-E018-4C99-9FF9-07EC500D1A67}" destId="{767FA7F0-72A1-4CCA-99A1-03663E549532}" srcOrd="5" destOrd="0" presId="urn:microsoft.com/office/officeart/2005/8/layout/radial5"/>
    <dgm:cxn modelId="{925A9840-960F-471A-9912-A6CD2E45A442}" type="presParOf" srcId="{767FA7F0-72A1-4CCA-99A1-03663E549532}" destId="{E55B1B72-B81E-4E57-91BC-C93952ABD9C1}" srcOrd="0" destOrd="0" presId="urn:microsoft.com/office/officeart/2005/8/layout/radial5"/>
    <dgm:cxn modelId="{4A3FCB05-0EA3-40E7-875B-C0F8560D2290}" type="presParOf" srcId="{96ADF2EA-E018-4C99-9FF9-07EC500D1A67}" destId="{351FD8E7-0313-4D96-8949-AE28BA22ED5A}" srcOrd="6" destOrd="0" presId="urn:microsoft.com/office/officeart/2005/8/layout/radial5"/>
    <dgm:cxn modelId="{68058947-6ED9-4F7E-9483-5867F2CA90F6}" type="presParOf" srcId="{96ADF2EA-E018-4C99-9FF9-07EC500D1A67}" destId="{D26BDCD2-DBCA-4886-973A-FD4BC6F65134}" srcOrd="7" destOrd="0" presId="urn:microsoft.com/office/officeart/2005/8/layout/radial5"/>
    <dgm:cxn modelId="{F741B7E1-38FC-461F-98AC-E1358CF3E72D}" type="presParOf" srcId="{D26BDCD2-DBCA-4886-973A-FD4BC6F65134}" destId="{C1313C94-E25E-4893-9504-971A816BCE08}" srcOrd="0" destOrd="0" presId="urn:microsoft.com/office/officeart/2005/8/layout/radial5"/>
    <dgm:cxn modelId="{8D18977C-D042-4B97-9504-8D87BADF4154}" type="presParOf" srcId="{96ADF2EA-E018-4C99-9FF9-07EC500D1A67}" destId="{487B4CE7-0EB8-4DC7-AE4B-AAB698D36F86}" srcOrd="8" destOrd="0" presId="urn:microsoft.com/office/officeart/2005/8/layout/radial5"/>
    <dgm:cxn modelId="{8E1981F1-1765-4A40-97E7-C34E01E5B386}" type="presParOf" srcId="{96ADF2EA-E018-4C99-9FF9-07EC500D1A67}" destId="{57A66CFB-2862-47F8-B92E-4A2079A17BD7}" srcOrd="9" destOrd="0" presId="urn:microsoft.com/office/officeart/2005/8/layout/radial5"/>
    <dgm:cxn modelId="{EFD370BD-7B8A-4E88-990E-C2C5D80B40F3}" type="presParOf" srcId="{57A66CFB-2862-47F8-B92E-4A2079A17BD7}" destId="{B529D12B-F585-4A13-BE3E-90758690DB2A}" srcOrd="0" destOrd="0" presId="urn:microsoft.com/office/officeart/2005/8/layout/radial5"/>
    <dgm:cxn modelId="{2719A17D-CD50-458E-889C-00831E069AFB}" type="presParOf" srcId="{96ADF2EA-E018-4C99-9FF9-07EC500D1A67}" destId="{42C83AC5-8DCE-432C-B2AD-F5E82C80476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2E3B30-2D5F-4C67-AA40-76FE73D1209D}" type="doc">
      <dgm:prSet loTypeId="urn:microsoft.com/office/officeart/2005/8/layout/h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99F45342-3F0B-41FC-B42E-0EA865CAA16B}">
      <dgm:prSet phldrT="[Text]"/>
      <dgm:spPr/>
      <dgm:t>
        <a:bodyPr/>
        <a:lstStyle/>
        <a:p>
          <a:r>
            <a:rPr lang="en-GB" dirty="0"/>
            <a:t>Awareness</a:t>
          </a:r>
          <a:endParaRPr lang="en-US" dirty="0"/>
        </a:p>
      </dgm:t>
    </dgm:pt>
    <dgm:pt modelId="{B707C1A6-4749-4745-B165-6CF2CD4EAAF8}" type="parTrans" cxnId="{EF074723-0695-43CB-A161-01FC0EB57250}">
      <dgm:prSet/>
      <dgm:spPr/>
      <dgm:t>
        <a:bodyPr/>
        <a:lstStyle/>
        <a:p>
          <a:endParaRPr lang="en-US"/>
        </a:p>
      </dgm:t>
    </dgm:pt>
    <dgm:pt modelId="{9492B2EB-32D1-41CC-BDE0-75EDEB0462E3}" type="sibTrans" cxnId="{EF074723-0695-43CB-A161-01FC0EB57250}">
      <dgm:prSet/>
      <dgm:spPr/>
      <dgm:t>
        <a:bodyPr/>
        <a:lstStyle/>
        <a:p>
          <a:endParaRPr lang="en-US"/>
        </a:p>
      </dgm:t>
    </dgm:pt>
    <dgm:pt modelId="{7F6AFA9C-EA3A-4E35-BEEF-1B84BE6430DC}">
      <dgm:prSet phldrT="[Text]"/>
      <dgm:spPr/>
      <dgm:t>
        <a:bodyPr/>
        <a:lstStyle/>
        <a:p>
          <a:r>
            <a:rPr lang="en-GB" dirty="0"/>
            <a:t>Attune</a:t>
          </a:r>
          <a:endParaRPr lang="en-US" dirty="0"/>
        </a:p>
      </dgm:t>
    </dgm:pt>
    <dgm:pt modelId="{A84BC4CF-9081-448E-A51B-C0CA867BD151}" type="parTrans" cxnId="{258A6273-8D19-4328-A335-583F0C312F3B}">
      <dgm:prSet/>
      <dgm:spPr/>
      <dgm:t>
        <a:bodyPr/>
        <a:lstStyle/>
        <a:p>
          <a:endParaRPr lang="en-US"/>
        </a:p>
      </dgm:t>
    </dgm:pt>
    <dgm:pt modelId="{C6148F45-51B1-4631-97DC-5966ADC55903}" type="sibTrans" cxnId="{258A6273-8D19-4328-A335-583F0C312F3B}">
      <dgm:prSet/>
      <dgm:spPr/>
      <dgm:t>
        <a:bodyPr/>
        <a:lstStyle/>
        <a:p>
          <a:endParaRPr lang="en-US"/>
        </a:p>
      </dgm:t>
    </dgm:pt>
    <dgm:pt modelId="{161D9AB5-DA77-4C73-987A-13C1F4A67B17}">
      <dgm:prSet phldrT="[Text]"/>
      <dgm:spPr/>
      <dgm:t>
        <a:bodyPr/>
        <a:lstStyle/>
        <a:p>
          <a:r>
            <a:rPr lang="en-GB" dirty="0"/>
            <a:t>Practice</a:t>
          </a:r>
          <a:endParaRPr lang="en-US" dirty="0"/>
        </a:p>
      </dgm:t>
    </dgm:pt>
    <dgm:pt modelId="{AEB140A7-292C-4239-AA31-19F44141A42C}" type="parTrans" cxnId="{D93B9705-88E0-4BF2-882F-14932A49C193}">
      <dgm:prSet/>
      <dgm:spPr/>
      <dgm:t>
        <a:bodyPr/>
        <a:lstStyle/>
        <a:p>
          <a:endParaRPr lang="en-US"/>
        </a:p>
      </dgm:t>
    </dgm:pt>
    <dgm:pt modelId="{F4A2DE4F-1C52-4AFD-BFED-51D9C87880ED}" type="sibTrans" cxnId="{D93B9705-88E0-4BF2-882F-14932A49C193}">
      <dgm:prSet/>
      <dgm:spPr/>
      <dgm:t>
        <a:bodyPr/>
        <a:lstStyle/>
        <a:p>
          <a:endParaRPr lang="en-US"/>
        </a:p>
      </dgm:t>
    </dgm:pt>
    <dgm:pt modelId="{9388FC58-5659-483D-B522-44BC27B5A61E}">
      <dgm:prSet phldrT="[Text]"/>
      <dgm:spPr/>
      <dgm:t>
        <a:bodyPr/>
        <a:lstStyle/>
        <a:p>
          <a:r>
            <a:rPr lang="en-GB" dirty="0"/>
            <a:t>Balance</a:t>
          </a:r>
          <a:endParaRPr lang="en-US" dirty="0"/>
        </a:p>
      </dgm:t>
    </dgm:pt>
    <dgm:pt modelId="{766613CC-AF24-4FB8-9F48-DC07D7686C4B}" type="parTrans" cxnId="{FCA7BEF8-DA2F-451B-A078-DB1C33F8CB49}">
      <dgm:prSet/>
      <dgm:spPr/>
      <dgm:t>
        <a:bodyPr/>
        <a:lstStyle/>
        <a:p>
          <a:endParaRPr lang="en-US"/>
        </a:p>
      </dgm:t>
    </dgm:pt>
    <dgm:pt modelId="{5C853EB5-C9A0-4414-9DC9-62713A28A751}" type="sibTrans" cxnId="{FCA7BEF8-DA2F-451B-A078-DB1C33F8CB49}">
      <dgm:prSet/>
      <dgm:spPr/>
      <dgm:t>
        <a:bodyPr/>
        <a:lstStyle/>
        <a:p>
          <a:endParaRPr lang="en-US"/>
        </a:p>
      </dgm:t>
    </dgm:pt>
    <dgm:pt modelId="{6F06707E-1B28-48CB-9FFD-E2E38BDFD62B}">
      <dgm:prSet phldrT="[Text]"/>
      <dgm:spPr/>
      <dgm:t>
        <a:bodyPr/>
        <a:lstStyle/>
        <a:p>
          <a:r>
            <a:rPr lang="en-GB" dirty="0"/>
            <a:t>Have a personal life</a:t>
          </a:r>
          <a:endParaRPr lang="en-US" dirty="0"/>
        </a:p>
      </dgm:t>
    </dgm:pt>
    <dgm:pt modelId="{A652FBF0-A88B-4608-94F8-73022D31511F}" type="parTrans" cxnId="{EE8C0671-FCFE-4188-AB62-41EED734634D}">
      <dgm:prSet/>
      <dgm:spPr/>
      <dgm:t>
        <a:bodyPr/>
        <a:lstStyle/>
        <a:p>
          <a:endParaRPr lang="en-US"/>
        </a:p>
      </dgm:t>
    </dgm:pt>
    <dgm:pt modelId="{C8C618EF-FAFA-4A5F-A586-66DFCECA4A82}" type="sibTrans" cxnId="{EE8C0671-FCFE-4188-AB62-41EED734634D}">
      <dgm:prSet/>
      <dgm:spPr/>
      <dgm:t>
        <a:bodyPr/>
        <a:lstStyle/>
        <a:p>
          <a:endParaRPr lang="en-US"/>
        </a:p>
      </dgm:t>
    </dgm:pt>
    <dgm:pt modelId="{1C0C128A-25CF-443B-A91A-54A24F2D5607}">
      <dgm:prSet phldrT="[Text]"/>
      <dgm:spPr/>
      <dgm:t>
        <a:bodyPr/>
        <a:lstStyle/>
        <a:p>
          <a:r>
            <a:rPr lang="en-GB" dirty="0"/>
            <a:t>Connection</a:t>
          </a:r>
          <a:endParaRPr lang="en-US" dirty="0"/>
        </a:p>
      </dgm:t>
    </dgm:pt>
    <dgm:pt modelId="{12AE19FC-D486-4408-928E-42666E80F9C8}" type="parTrans" cxnId="{D497AC12-550F-4D16-9D6B-5C22BC3570C6}">
      <dgm:prSet/>
      <dgm:spPr/>
      <dgm:t>
        <a:bodyPr/>
        <a:lstStyle/>
        <a:p>
          <a:endParaRPr lang="en-US"/>
        </a:p>
      </dgm:t>
    </dgm:pt>
    <dgm:pt modelId="{9D3739B4-1B6F-43DF-9C04-C71DEB6A64DA}" type="sibTrans" cxnId="{D497AC12-550F-4D16-9D6B-5C22BC3570C6}">
      <dgm:prSet/>
      <dgm:spPr/>
      <dgm:t>
        <a:bodyPr/>
        <a:lstStyle/>
        <a:p>
          <a:endParaRPr lang="en-US"/>
        </a:p>
      </dgm:t>
    </dgm:pt>
    <dgm:pt modelId="{D06EADEE-5686-4C18-81F3-AB0BBF6DE95E}">
      <dgm:prSet phldrT="[Text]"/>
      <dgm:spPr/>
      <dgm:t>
        <a:bodyPr/>
        <a:lstStyle/>
        <a:p>
          <a:r>
            <a:rPr lang="en-GB" dirty="0"/>
            <a:t>To yourself</a:t>
          </a:r>
          <a:endParaRPr lang="en-US" dirty="0"/>
        </a:p>
      </dgm:t>
    </dgm:pt>
    <dgm:pt modelId="{F5F0F500-6987-4DFF-8B6E-0776AAA1267A}" type="parTrans" cxnId="{84956F44-449A-4200-9D28-6D7A69A407D9}">
      <dgm:prSet/>
      <dgm:spPr/>
      <dgm:t>
        <a:bodyPr/>
        <a:lstStyle/>
        <a:p>
          <a:endParaRPr lang="en-US"/>
        </a:p>
      </dgm:t>
    </dgm:pt>
    <dgm:pt modelId="{06F03FCE-0B82-49CF-BB87-88FE419AAD10}" type="sibTrans" cxnId="{84956F44-449A-4200-9D28-6D7A69A407D9}">
      <dgm:prSet/>
      <dgm:spPr/>
      <dgm:t>
        <a:bodyPr/>
        <a:lstStyle/>
        <a:p>
          <a:endParaRPr lang="en-US"/>
        </a:p>
      </dgm:t>
    </dgm:pt>
    <dgm:pt modelId="{A1C0ADDE-D3E4-4991-AA27-0A57FC5E5C9A}">
      <dgm:prSet phldrT="[Text]"/>
      <dgm:spPr/>
      <dgm:t>
        <a:bodyPr/>
        <a:lstStyle/>
        <a:p>
          <a:r>
            <a:rPr lang="en-GB" dirty="0"/>
            <a:t>Know</a:t>
          </a:r>
          <a:endParaRPr lang="en-US" dirty="0"/>
        </a:p>
      </dgm:t>
    </dgm:pt>
    <dgm:pt modelId="{CFED9047-E9FD-48C7-A844-42DD8253317B}" type="parTrans" cxnId="{2CF89DBC-1066-4796-82AA-C92F199F18C0}">
      <dgm:prSet/>
      <dgm:spPr/>
      <dgm:t>
        <a:bodyPr/>
        <a:lstStyle/>
        <a:p>
          <a:endParaRPr lang="en-US"/>
        </a:p>
      </dgm:t>
    </dgm:pt>
    <dgm:pt modelId="{36008795-F8DC-4526-93A1-E0772ABEF267}" type="sibTrans" cxnId="{2CF89DBC-1066-4796-82AA-C92F199F18C0}">
      <dgm:prSet/>
      <dgm:spPr/>
      <dgm:t>
        <a:bodyPr/>
        <a:lstStyle/>
        <a:p>
          <a:endParaRPr lang="en-US"/>
        </a:p>
      </dgm:t>
    </dgm:pt>
    <dgm:pt modelId="{9B99E41A-5E15-41D3-BA52-FBE51AE13324}">
      <dgm:prSet phldrT="[Text]"/>
      <dgm:spPr/>
      <dgm:t>
        <a:bodyPr/>
        <a:lstStyle/>
        <a:p>
          <a:r>
            <a:rPr lang="en-GB" dirty="0"/>
            <a:t>Accept</a:t>
          </a:r>
          <a:endParaRPr lang="en-US" dirty="0"/>
        </a:p>
      </dgm:t>
    </dgm:pt>
    <dgm:pt modelId="{6B9221C8-FE34-430A-87C0-7DCD3FBA5E43}" type="parTrans" cxnId="{41812875-FFE3-432F-9E3C-E338A5244DB2}">
      <dgm:prSet/>
      <dgm:spPr/>
      <dgm:t>
        <a:bodyPr/>
        <a:lstStyle/>
        <a:p>
          <a:endParaRPr lang="en-US"/>
        </a:p>
      </dgm:t>
    </dgm:pt>
    <dgm:pt modelId="{F91C6B50-4EF9-4134-933C-AB97EDFD8D0D}" type="sibTrans" cxnId="{41812875-FFE3-432F-9E3C-E338A5244DB2}">
      <dgm:prSet/>
      <dgm:spPr/>
      <dgm:t>
        <a:bodyPr/>
        <a:lstStyle/>
        <a:p>
          <a:endParaRPr lang="en-US"/>
        </a:p>
      </dgm:t>
    </dgm:pt>
    <dgm:pt modelId="{7629F4AE-FC6B-495A-B080-04093C75176F}">
      <dgm:prSet phldrT="[Text]"/>
      <dgm:spPr/>
      <dgm:t>
        <a:bodyPr/>
        <a:lstStyle/>
        <a:p>
          <a:r>
            <a:rPr lang="en-GB" dirty="0"/>
            <a:t>Enjoy activities</a:t>
          </a:r>
          <a:endParaRPr lang="en-US" dirty="0"/>
        </a:p>
      </dgm:t>
    </dgm:pt>
    <dgm:pt modelId="{47186985-CA55-4985-919E-E2329FBFDA24}" type="parTrans" cxnId="{EBFC252B-A5F7-4A7D-8A08-C97D2C9E2F40}">
      <dgm:prSet/>
      <dgm:spPr/>
      <dgm:t>
        <a:bodyPr/>
        <a:lstStyle/>
        <a:p>
          <a:endParaRPr lang="en-US"/>
        </a:p>
      </dgm:t>
    </dgm:pt>
    <dgm:pt modelId="{7BFC0AB7-E2C7-434C-BC0E-685B13C3913E}" type="sibTrans" cxnId="{EBFC252B-A5F7-4A7D-8A08-C97D2C9E2F40}">
      <dgm:prSet/>
      <dgm:spPr/>
      <dgm:t>
        <a:bodyPr/>
        <a:lstStyle/>
        <a:p>
          <a:endParaRPr lang="en-US"/>
        </a:p>
      </dgm:t>
    </dgm:pt>
    <dgm:pt modelId="{E9C5C271-0CE9-4F70-84E1-DC44CA1FD7EA}">
      <dgm:prSet phldrT="[Text]"/>
      <dgm:spPr/>
      <dgm:t>
        <a:bodyPr/>
        <a:lstStyle/>
        <a:p>
          <a:r>
            <a:rPr lang="en-GB" dirty="0"/>
            <a:t>To others</a:t>
          </a:r>
          <a:endParaRPr lang="en-US" dirty="0"/>
        </a:p>
      </dgm:t>
    </dgm:pt>
    <dgm:pt modelId="{A4782264-7938-4E96-9D26-7D22F19AB71A}" type="parTrans" cxnId="{FAF88549-B28C-4F81-B140-64D62249A9BE}">
      <dgm:prSet/>
      <dgm:spPr/>
      <dgm:t>
        <a:bodyPr/>
        <a:lstStyle/>
        <a:p>
          <a:endParaRPr lang="en-US"/>
        </a:p>
      </dgm:t>
    </dgm:pt>
    <dgm:pt modelId="{944CD7B5-715B-4BD1-A4AB-297B1CC740C6}" type="sibTrans" cxnId="{FAF88549-B28C-4F81-B140-64D62249A9BE}">
      <dgm:prSet/>
      <dgm:spPr/>
      <dgm:t>
        <a:bodyPr/>
        <a:lstStyle/>
        <a:p>
          <a:endParaRPr lang="en-US"/>
        </a:p>
      </dgm:t>
    </dgm:pt>
    <dgm:pt modelId="{6BB2CC56-24DA-4A85-BD4D-198D48E3C222}">
      <dgm:prSet phldrT="[Text]"/>
      <dgm:spPr/>
      <dgm:t>
        <a:bodyPr/>
        <a:lstStyle/>
        <a:p>
          <a:r>
            <a:rPr lang="en-GB" dirty="0"/>
            <a:t>To the bigger picture</a:t>
          </a:r>
          <a:endParaRPr lang="en-US" dirty="0"/>
        </a:p>
      </dgm:t>
    </dgm:pt>
    <dgm:pt modelId="{0817B556-0149-4E88-BFD9-46DC9AD14A37}" type="parTrans" cxnId="{F3AB90DE-8754-4FAC-861B-70A92AD98C4A}">
      <dgm:prSet/>
      <dgm:spPr/>
      <dgm:t>
        <a:bodyPr/>
        <a:lstStyle/>
        <a:p>
          <a:endParaRPr lang="en-US"/>
        </a:p>
      </dgm:t>
    </dgm:pt>
    <dgm:pt modelId="{555BCC2A-A958-4776-9B4F-C662CF487770}" type="sibTrans" cxnId="{F3AB90DE-8754-4FAC-861B-70A92AD98C4A}">
      <dgm:prSet/>
      <dgm:spPr/>
      <dgm:t>
        <a:bodyPr/>
        <a:lstStyle/>
        <a:p>
          <a:endParaRPr lang="en-US"/>
        </a:p>
      </dgm:t>
    </dgm:pt>
    <dgm:pt modelId="{F2B5E251-EF0F-4B70-9502-A86EE999B252}">
      <dgm:prSet phldrT="[Text]"/>
      <dgm:spPr/>
      <dgm:t>
        <a:bodyPr/>
        <a:lstStyle/>
        <a:p>
          <a:r>
            <a:rPr lang="en-GB" dirty="0"/>
            <a:t>To the idea that you don’t have to do this alone</a:t>
          </a:r>
          <a:endParaRPr lang="en-US" dirty="0"/>
        </a:p>
      </dgm:t>
    </dgm:pt>
    <dgm:pt modelId="{E43D361A-E785-45BD-969A-D53463B2A30E}" type="parTrans" cxnId="{0D7F997D-715E-4C8C-809E-E182758BBBD4}">
      <dgm:prSet/>
      <dgm:spPr/>
      <dgm:t>
        <a:bodyPr/>
        <a:lstStyle/>
        <a:p>
          <a:endParaRPr lang="en-US"/>
        </a:p>
      </dgm:t>
    </dgm:pt>
    <dgm:pt modelId="{5A2B3A42-0D72-4363-9418-0C9380D0ECCA}" type="sibTrans" cxnId="{0D7F997D-715E-4C8C-809E-E182758BBBD4}">
      <dgm:prSet/>
      <dgm:spPr/>
      <dgm:t>
        <a:bodyPr/>
        <a:lstStyle/>
        <a:p>
          <a:endParaRPr lang="en-US"/>
        </a:p>
      </dgm:t>
    </dgm:pt>
    <dgm:pt modelId="{5D9ED07D-BCFE-476F-9408-F10DD938004A}" type="pres">
      <dgm:prSet presAssocID="{702E3B30-2D5F-4C67-AA40-76FE73D1209D}" presName="Name0" presStyleCnt="0">
        <dgm:presLayoutVars>
          <dgm:dir/>
          <dgm:animLvl val="lvl"/>
          <dgm:resizeHandles val="exact"/>
        </dgm:presLayoutVars>
      </dgm:prSet>
      <dgm:spPr/>
    </dgm:pt>
    <dgm:pt modelId="{5D4E2CAA-24F5-431D-9C00-A1F97D478B6C}" type="pres">
      <dgm:prSet presAssocID="{99F45342-3F0B-41FC-B42E-0EA865CAA16B}" presName="composite" presStyleCnt="0"/>
      <dgm:spPr/>
    </dgm:pt>
    <dgm:pt modelId="{E7CC4C13-7EF2-42F1-B33F-7D2D5F01D2D3}" type="pres">
      <dgm:prSet presAssocID="{99F45342-3F0B-41FC-B42E-0EA865CAA1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886E46F-1D2B-41E6-89A7-7C140EF60068}" type="pres">
      <dgm:prSet presAssocID="{99F45342-3F0B-41FC-B42E-0EA865CAA16B}" presName="desTx" presStyleLbl="alignAccFollowNode1" presStyleIdx="0" presStyleCnt="3">
        <dgm:presLayoutVars>
          <dgm:bulletEnabled val="1"/>
        </dgm:presLayoutVars>
      </dgm:prSet>
      <dgm:spPr/>
    </dgm:pt>
    <dgm:pt modelId="{1CA9CD4A-3A8F-48E0-AF03-711B21183DB8}" type="pres">
      <dgm:prSet presAssocID="{9492B2EB-32D1-41CC-BDE0-75EDEB0462E3}" presName="space" presStyleCnt="0"/>
      <dgm:spPr/>
    </dgm:pt>
    <dgm:pt modelId="{0EB21E1D-C344-40A4-9EFF-1429DCF20733}" type="pres">
      <dgm:prSet presAssocID="{9388FC58-5659-483D-B522-44BC27B5A61E}" presName="composite" presStyleCnt="0"/>
      <dgm:spPr/>
    </dgm:pt>
    <dgm:pt modelId="{C8BC3349-F266-4D44-A702-A95D6F155A09}" type="pres">
      <dgm:prSet presAssocID="{9388FC58-5659-483D-B522-44BC27B5A6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F7E7D8B-FFB0-4731-8511-DBC2AA4457C4}" type="pres">
      <dgm:prSet presAssocID="{9388FC58-5659-483D-B522-44BC27B5A61E}" presName="desTx" presStyleLbl="alignAccFollowNode1" presStyleIdx="1" presStyleCnt="3">
        <dgm:presLayoutVars>
          <dgm:bulletEnabled val="1"/>
        </dgm:presLayoutVars>
      </dgm:prSet>
      <dgm:spPr/>
    </dgm:pt>
    <dgm:pt modelId="{6F2A9560-95F2-492D-8D0E-646BD7C2BD49}" type="pres">
      <dgm:prSet presAssocID="{5C853EB5-C9A0-4414-9DC9-62713A28A751}" presName="space" presStyleCnt="0"/>
      <dgm:spPr/>
    </dgm:pt>
    <dgm:pt modelId="{E92EFC93-735C-4981-A9AD-FE8961EA55F5}" type="pres">
      <dgm:prSet presAssocID="{1C0C128A-25CF-443B-A91A-54A24F2D5607}" presName="composite" presStyleCnt="0"/>
      <dgm:spPr/>
    </dgm:pt>
    <dgm:pt modelId="{7130EA73-427F-49AE-9CDC-B0F1158CCD39}" type="pres">
      <dgm:prSet presAssocID="{1C0C128A-25CF-443B-A91A-54A24F2D56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36D34A-714B-4E34-BF63-4CC0DADB85B2}" type="pres">
      <dgm:prSet presAssocID="{1C0C128A-25CF-443B-A91A-54A24F2D56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93B9705-88E0-4BF2-882F-14932A49C193}" srcId="{99F45342-3F0B-41FC-B42E-0EA865CAA16B}" destId="{161D9AB5-DA77-4C73-987A-13C1F4A67B17}" srcOrd="2" destOrd="0" parTransId="{AEB140A7-292C-4239-AA31-19F44141A42C}" sibTransId="{F4A2DE4F-1C52-4AFD-BFED-51D9C87880ED}"/>
    <dgm:cxn modelId="{D497AC12-550F-4D16-9D6B-5C22BC3570C6}" srcId="{702E3B30-2D5F-4C67-AA40-76FE73D1209D}" destId="{1C0C128A-25CF-443B-A91A-54A24F2D5607}" srcOrd="2" destOrd="0" parTransId="{12AE19FC-D486-4408-928E-42666E80F9C8}" sibTransId="{9D3739B4-1B6F-43DF-9C04-C71DEB6A64DA}"/>
    <dgm:cxn modelId="{CEE49419-AD02-4254-B6A6-7743D98A28AB}" type="presOf" srcId="{7629F4AE-FC6B-495A-B080-04093C75176F}" destId="{FF7E7D8B-FFB0-4731-8511-DBC2AA4457C4}" srcOrd="0" destOrd="1" presId="urn:microsoft.com/office/officeart/2005/8/layout/hList1"/>
    <dgm:cxn modelId="{EF074723-0695-43CB-A161-01FC0EB57250}" srcId="{702E3B30-2D5F-4C67-AA40-76FE73D1209D}" destId="{99F45342-3F0B-41FC-B42E-0EA865CAA16B}" srcOrd="0" destOrd="0" parTransId="{B707C1A6-4749-4745-B165-6CF2CD4EAAF8}" sibTransId="{9492B2EB-32D1-41CC-BDE0-75EDEB0462E3}"/>
    <dgm:cxn modelId="{EBFC252B-A5F7-4A7D-8A08-C97D2C9E2F40}" srcId="{9388FC58-5659-483D-B522-44BC27B5A61E}" destId="{7629F4AE-FC6B-495A-B080-04093C75176F}" srcOrd="1" destOrd="0" parTransId="{47186985-CA55-4985-919E-E2329FBFDA24}" sibTransId="{7BFC0AB7-E2C7-434C-BC0E-685B13C3913E}"/>
    <dgm:cxn modelId="{84956F44-449A-4200-9D28-6D7A69A407D9}" srcId="{1C0C128A-25CF-443B-A91A-54A24F2D5607}" destId="{D06EADEE-5686-4C18-81F3-AB0BBF6DE95E}" srcOrd="0" destOrd="0" parTransId="{F5F0F500-6987-4DFF-8B6E-0776AAA1267A}" sibTransId="{06F03FCE-0B82-49CF-BB87-88FE419AAD10}"/>
    <dgm:cxn modelId="{7C0B3867-0545-491E-9305-82E5AFB17FC2}" type="presOf" srcId="{6F06707E-1B28-48CB-9FFD-E2E38BDFD62B}" destId="{FF7E7D8B-FFB0-4731-8511-DBC2AA4457C4}" srcOrd="0" destOrd="0" presId="urn:microsoft.com/office/officeart/2005/8/layout/hList1"/>
    <dgm:cxn modelId="{FAF88549-B28C-4F81-B140-64D62249A9BE}" srcId="{1C0C128A-25CF-443B-A91A-54A24F2D5607}" destId="{E9C5C271-0CE9-4F70-84E1-DC44CA1FD7EA}" srcOrd="1" destOrd="0" parTransId="{A4782264-7938-4E96-9D26-7D22F19AB71A}" sibTransId="{944CD7B5-715B-4BD1-A4AB-297B1CC740C6}"/>
    <dgm:cxn modelId="{EE8C0671-FCFE-4188-AB62-41EED734634D}" srcId="{9388FC58-5659-483D-B522-44BC27B5A61E}" destId="{6F06707E-1B28-48CB-9FFD-E2E38BDFD62B}" srcOrd="0" destOrd="0" parTransId="{A652FBF0-A88B-4608-94F8-73022D31511F}" sibTransId="{C8C618EF-FAFA-4A5F-A586-66DFCECA4A82}"/>
    <dgm:cxn modelId="{258A6273-8D19-4328-A335-583F0C312F3B}" srcId="{99F45342-3F0B-41FC-B42E-0EA865CAA16B}" destId="{7F6AFA9C-EA3A-4E35-BEEF-1B84BE6430DC}" srcOrd="0" destOrd="0" parTransId="{A84BC4CF-9081-448E-A51B-C0CA867BD151}" sibTransId="{C6148F45-51B1-4631-97DC-5966ADC55903}"/>
    <dgm:cxn modelId="{41812875-FFE3-432F-9E3C-E338A5244DB2}" srcId="{99F45342-3F0B-41FC-B42E-0EA865CAA16B}" destId="{9B99E41A-5E15-41D3-BA52-FBE51AE13324}" srcOrd="3" destOrd="0" parTransId="{6B9221C8-FE34-430A-87C0-7DCD3FBA5E43}" sibTransId="{F91C6B50-4EF9-4134-933C-AB97EDFD8D0D}"/>
    <dgm:cxn modelId="{0D7F997D-715E-4C8C-809E-E182758BBBD4}" srcId="{1C0C128A-25CF-443B-A91A-54A24F2D5607}" destId="{F2B5E251-EF0F-4B70-9502-A86EE999B252}" srcOrd="3" destOrd="0" parTransId="{E43D361A-E785-45BD-969A-D53463B2A30E}" sibTransId="{5A2B3A42-0D72-4363-9418-0C9380D0ECCA}"/>
    <dgm:cxn modelId="{D0151C91-E0EB-4C25-A6AB-9F144200FC39}" type="presOf" srcId="{7F6AFA9C-EA3A-4E35-BEEF-1B84BE6430DC}" destId="{0886E46F-1D2B-41E6-89A7-7C140EF60068}" srcOrd="0" destOrd="0" presId="urn:microsoft.com/office/officeart/2005/8/layout/hList1"/>
    <dgm:cxn modelId="{3A97C297-7250-4577-8520-14686C39678B}" type="presOf" srcId="{9388FC58-5659-483D-B522-44BC27B5A61E}" destId="{C8BC3349-F266-4D44-A702-A95D6F155A09}" srcOrd="0" destOrd="0" presId="urn:microsoft.com/office/officeart/2005/8/layout/hList1"/>
    <dgm:cxn modelId="{87DC22A1-53D0-4430-A4A6-0542178BBABD}" type="presOf" srcId="{1C0C128A-25CF-443B-A91A-54A24F2D5607}" destId="{7130EA73-427F-49AE-9CDC-B0F1158CCD39}" srcOrd="0" destOrd="0" presId="urn:microsoft.com/office/officeart/2005/8/layout/hList1"/>
    <dgm:cxn modelId="{EFEB3DA6-FF3B-4139-BA55-1EEF8ABE466C}" type="presOf" srcId="{D06EADEE-5686-4C18-81F3-AB0BBF6DE95E}" destId="{2336D34A-714B-4E34-BF63-4CC0DADB85B2}" srcOrd="0" destOrd="0" presId="urn:microsoft.com/office/officeart/2005/8/layout/hList1"/>
    <dgm:cxn modelId="{04B921AC-705E-4326-8457-5CF54D3DA68A}" type="presOf" srcId="{99F45342-3F0B-41FC-B42E-0EA865CAA16B}" destId="{E7CC4C13-7EF2-42F1-B33F-7D2D5F01D2D3}" srcOrd="0" destOrd="0" presId="urn:microsoft.com/office/officeart/2005/8/layout/hList1"/>
    <dgm:cxn modelId="{DC1DB8B5-BDF2-48FA-8D93-6EC6FE776DE1}" type="presOf" srcId="{F2B5E251-EF0F-4B70-9502-A86EE999B252}" destId="{2336D34A-714B-4E34-BF63-4CC0DADB85B2}" srcOrd="0" destOrd="3" presId="urn:microsoft.com/office/officeart/2005/8/layout/hList1"/>
    <dgm:cxn modelId="{2CF89DBC-1066-4796-82AA-C92F199F18C0}" srcId="{99F45342-3F0B-41FC-B42E-0EA865CAA16B}" destId="{A1C0ADDE-D3E4-4991-AA27-0A57FC5E5C9A}" srcOrd="1" destOrd="0" parTransId="{CFED9047-E9FD-48C7-A844-42DD8253317B}" sibTransId="{36008795-F8DC-4526-93A1-E0772ABEF267}"/>
    <dgm:cxn modelId="{5AFF8CBD-1910-456C-BBBE-FBDF5CF265CC}" type="presOf" srcId="{A1C0ADDE-D3E4-4991-AA27-0A57FC5E5C9A}" destId="{0886E46F-1D2B-41E6-89A7-7C140EF60068}" srcOrd="0" destOrd="1" presId="urn:microsoft.com/office/officeart/2005/8/layout/hList1"/>
    <dgm:cxn modelId="{CB9148BE-E854-4A09-9D87-F9A30FB983FB}" type="presOf" srcId="{161D9AB5-DA77-4C73-987A-13C1F4A67B17}" destId="{0886E46F-1D2B-41E6-89A7-7C140EF60068}" srcOrd="0" destOrd="2" presId="urn:microsoft.com/office/officeart/2005/8/layout/hList1"/>
    <dgm:cxn modelId="{8F0F58D2-A88E-49E8-9535-B4D67F414E74}" type="presOf" srcId="{702E3B30-2D5F-4C67-AA40-76FE73D1209D}" destId="{5D9ED07D-BCFE-476F-9408-F10DD938004A}" srcOrd="0" destOrd="0" presId="urn:microsoft.com/office/officeart/2005/8/layout/hList1"/>
    <dgm:cxn modelId="{2DF62AD6-D60E-4FA4-9A08-8ACFCFEE412B}" type="presOf" srcId="{9B99E41A-5E15-41D3-BA52-FBE51AE13324}" destId="{0886E46F-1D2B-41E6-89A7-7C140EF60068}" srcOrd="0" destOrd="3" presId="urn:microsoft.com/office/officeart/2005/8/layout/hList1"/>
    <dgm:cxn modelId="{F3AB90DE-8754-4FAC-861B-70A92AD98C4A}" srcId="{1C0C128A-25CF-443B-A91A-54A24F2D5607}" destId="{6BB2CC56-24DA-4A85-BD4D-198D48E3C222}" srcOrd="2" destOrd="0" parTransId="{0817B556-0149-4E88-BFD9-46DC9AD14A37}" sibTransId="{555BCC2A-A958-4776-9B4F-C662CF487770}"/>
    <dgm:cxn modelId="{782468EC-1C17-4E91-8BB8-706A61BDA947}" type="presOf" srcId="{6BB2CC56-24DA-4A85-BD4D-198D48E3C222}" destId="{2336D34A-714B-4E34-BF63-4CC0DADB85B2}" srcOrd="0" destOrd="2" presId="urn:microsoft.com/office/officeart/2005/8/layout/hList1"/>
    <dgm:cxn modelId="{77F18FF0-A30D-44AA-96CD-B6851D1A7FB7}" type="presOf" srcId="{E9C5C271-0CE9-4F70-84E1-DC44CA1FD7EA}" destId="{2336D34A-714B-4E34-BF63-4CC0DADB85B2}" srcOrd="0" destOrd="1" presId="urn:microsoft.com/office/officeart/2005/8/layout/hList1"/>
    <dgm:cxn modelId="{FCA7BEF8-DA2F-451B-A078-DB1C33F8CB49}" srcId="{702E3B30-2D5F-4C67-AA40-76FE73D1209D}" destId="{9388FC58-5659-483D-B522-44BC27B5A61E}" srcOrd="1" destOrd="0" parTransId="{766613CC-AF24-4FB8-9F48-DC07D7686C4B}" sibTransId="{5C853EB5-C9A0-4414-9DC9-62713A28A751}"/>
    <dgm:cxn modelId="{B05F7807-7128-4B00-A1D7-274F3536ADAE}" type="presParOf" srcId="{5D9ED07D-BCFE-476F-9408-F10DD938004A}" destId="{5D4E2CAA-24F5-431D-9C00-A1F97D478B6C}" srcOrd="0" destOrd="0" presId="urn:microsoft.com/office/officeart/2005/8/layout/hList1"/>
    <dgm:cxn modelId="{33364938-6DBC-4AEF-84BC-018E182EBF7D}" type="presParOf" srcId="{5D4E2CAA-24F5-431D-9C00-A1F97D478B6C}" destId="{E7CC4C13-7EF2-42F1-B33F-7D2D5F01D2D3}" srcOrd="0" destOrd="0" presId="urn:microsoft.com/office/officeart/2005/8/layout/hList1"/>
    <dgm:cxn modelId="{DE6387FD-FCE9-44F1-9361-59477AFAA849}" type="presParOf" srcId="{5D4E2CAA-24F5-431D-9C00-A1F97D478B6C}" destId="{0886E46F-1D2B-41E6-89A7-7C140EF60068}" srcOrd="1" destOrd="0" presId="urn:microsoft.com/office/officeart/2005/8/layout/hList1"/>
    <dgm:cxn modelId="{7353E9A3-4159-4548-89C1-01BC819BA0D6}" type="presParOf" srcId="{5D9ED07D-BCFE-476F-9408-F10DD938004A}" destId="{1CA9CD4A-3A8F-48E0-AF03-711B21183DB8}" srcOrd="1" destOrd="0" presId="urn:microsoft.com/office/officeart/2005/8/layout/hList1"/>
    <dgm:cxn modelId="{C5565E93-C7E7-4091-BA75-9A0C25ADA6F2}" type="presParOf" srcId="{5D9ED07D-BCFE-476F-9408-F10DD938004A}" destId="{0EB21E1D-C344-40A4-9EFF-1429DCF20733}" srcOrd="2" destOrd="0" presId="urn:microsoft.com/office/officeart/2005/8/layout/hList1"/>
    <dgm:cxn modelId="{1CB26632-FF5B-4689-99A0-46C6F85564EF}" type="presParOf" srcId="{0EB21E1D-C344-40A4-9EFF-1429DCF20733}" destId="{C8BC3349-F266-4D44-A702-A95D6F155A09}" srcOrd="0" destOrd="0" presId="urn:microsoft.com/office/officeart/2005/8/layout/hList1"/>
    <dgm:cxn modelId="{D4E164B8-5D12-48EF-B838-07590FC60A89}" type="presParOf" srcId="{0EB21E1D-C344-40A4-9EFF-1429DCF20733}" destId="{FF7E7D8B-FFB0-4731-8511-DBC2AA4457C4}" srcOrd="1" destOrd="0" presId="urn:microsoft.com/office/officeart/2005/8/layout/hList1"/>
    <dgm:cxn modelId="{8CBE1A29-5FA3-4710-87C5-94D3A0F01B1C}" type="presParOf" srcId="{5D9ED07D-BCFE-476F-9408-F10DD938004A}" destId="{6F2A9560-95F2-492D-8D0E-646BD7C2BD49}" srcOrd="3" destOrd="0" presId="urn:microsoft.com/office/officeart/2005/8/layout/hList1"/>
    <dgm:cxn modelId="{FB0D52CB-6D76-413A-91C6-449D996F8BC4}" type="presParOf" srcId="{5D9ED07D-BCFE-476F-9408-F10DD938004A}" destId="{E92EFC93-735C-4981-A9AD-FE8961EA55F5}" srcOrd="4" destOrd="0" presId="urn:microsoft.com/office/officeart/2005/8/layout/hList1"/>
    <dgm:cxn modelId="{8E7152B0-3B1A-4552-B316-3050ACAA8EB9}" type="presParOf" srcId="{E92EFC93-735C-4981-A9AD-FE8961EA55F5}" destId="{7130EA73-427F-49AE-9CDC-B0F1158CCD39}" srcOrd="0" destOrd="0" presId="urn:microsoft.com/office/officeart/2005/8/layout/hList1"/>
    <dgm:cxn modelId="{9B594095-C165-40D6-974A-589CA6A59A3F}" type="presParOf" srcId="{E92EFC93-735C-4981-A9AD-FE8961EA55F5}" destId="{2336D34A-714B-4E34-BF63-4CC0DADB85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F3743-B33E-431F-B403-7230AD9B17A5}">
      <dsp:nvSpPr>
        <dsp:cNvPr id="0" name=""/>
        <dsp:cNvSpPr/>
      </dsp:nvSpPr>
      <dsp:spPr>
        <a:xfrm>
          <a:off x="2638350" y="-81930"/>
          <a:ext cx="987994" cy="63096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Motivational Interviewing</a:t>
          </a:r>
          <a:endParaRPr lang="en-US" sz="1200" kern="1200" dirty="0"/>
        </a:p>
      </dsp:txBody>
      <dsp:txXfrm>
        <a:off x="2669151" y="-51129"/>
        <a:ext cx="926392" cy="569362"/>
      </dsp:txXfrm>
    </dsp:sp>
    <dsp:sp modelId="{B8F26F05-A370-401E-815E-BA32D4EED593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2058773" y="80647"/>
              </a:moveTo>
              <a:arcTo wR="1563167" hR="1563167" stAng="17309086" swAng="365715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FFA52-FEA0-44DA-B437-AAB55E10651A}">
      <dsp:nvSpPr>
        <dsp:cNvPr id="0" name=""/>
        <dsp:cNvSpPr/>
      </dsp:nvSpPr>
      <dsp:spPr>
        <a:xfrm>
          <a:off x="3743676" y="375910"/>
          <a:ext cx="987994" cy="630964"/>
        </a:xfrm>
        <a:prstGeom prst="roundRect">
          <a:avLst/>
        </a:prstGeom>
        <a:solidFill>
          <a:schemeClr val="accent1">
            <a:shade val="80000"/>
            <a:hueOff val="-46705"/>
            <a:satOff val="-7406"/>
            <a:lumOff val="6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Cognitive Behavioural Therapy</a:t>
          </a:r>
          <a:endParaRPr lang="en-US" sz="1200" kern="1200" dirty="0"/>
        </a:p>
      </dsp:txBody>
      <dsp:txXfrm>
        <a:off x="3774477" y="406711"/>
        <a:ext cx="926392" cy="569362"/>
      </dsp:txXfrm>
    </dsp:sp>
    <dsp:sp modelId="{EF142CC9-739D-4734-9FEE-A361A9D7C4F2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2914667" y="777712"/>
              </a:moveTo>
              <a:arcTo wR="1563167" hR="1563167" stAng="19790161" swAng="110005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46802"/>
              <a:satOff val="-7276"/>
              <a:lumOff val="62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0C386-15C0-4E4E-9FA5-D3943D7E6401}">
      <dsp:nvSpPr>
        <dsp:cNvPr id="0" name=""/>
        <dsp:cNvSpPr/>
      </dsp:nvSpPr>
      <dsp:spPr>
        <a:xfrm>
          <a:off x="4201517" y="1481236"/>
          <a:ext cx="987994" cy="630964"/>
        </a:xfrm>
        <a:prstGeom prst="roundRect">
          <a:avLst/>
        </a:prstGeom>
        <a:solidFill>
          <a:schemeClr val="accent1">
            <a:shade val="80000"/>
            <a:hueOff val="-93411"/>
            <a:satOff val="-14811"/>
            <a:lumOff val="12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Node Link Mapping</a:t>
          </a:r>
          <a:endParaRPr lang="en-US" sz="1200" kern="1200" dirty="0"/>
        </a:p>
      </dsp:txBody>
      <dsp:txXfrm>
        <a:off x="4232318" y="1512037"/>
        <a:ext cx="926392" cy="569362"/>
      </dsp:txXfrm>
    </dsp:sp>
    <dsp:sp modelId="{8F5A0ABB-0C35-4F83-91EC-533B5F35CC09}">
      <dsp:nvSpPr>
        <dsp:cNvPr id="0" name=""/>
        <dsp:cNvSpPr/>
      </dsp:nvSpPr>
      <dsp:spPr>
        <a:xfrm>
          <a:off x="1563753" y="261144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3098796" y="1855286"/>
              </a:moveTo>
              <a:arcTo wR="1563167" hR="1563167" stAng="646232" swAng="930600"/>
            </a:path>
          </a:pathLst>
        </a:custGeom>
        <a:noFill/>
        <a:ln w="6350" cap="flat" cmpd="sng" algn="ctr">
          <a:solidFill>
            <a:schemeClr val="accent1">
              <a:shade val="90000"/>
              <a:hueOff val="-93604"/>
              <a:satOff val="-14551"/>
              <a:lumOff val="124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F7A10-2660-410E-995B-BD0F6EC6AA9D}">
      <dsp:nvSpPr>
        <dsp:cNvPr id="0" name=""/>
        <dsp:cNvSpPr/>
      </dsp:nvSpPr>
      <dsp:spPr>
        <a:xfrm>
          <a:off x="3816430" y="2520286"/>
          <a:ext cx="987994" cy="630964"/>
        </a:xfrm>
        <a:prstGeom prst="roundRect">
          <a:avLst/>
        </a:prstGeom>
        <a:solidFill>
          <a:schemeClr val="accent1">
            <a:shade val="80000"/>
            <a:hueOff val="-140116"/>
            <a:satOff val="-22217"/>
            <a:lumOff val="19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Social Network Building</a:t>
          </a:r>
          <a:endParaRPr lang="en-US" sz="1200" kern="1200" dirty="0"/>
        </a:p>
      </dsp:txBody>
      <dsp:txXfrm>
        <a:off x="3847231" y="2551087"/>
        <a:ext cx="926392" cy="569362"/>
      </dsp:txXfrm>
    </dsp:sp>
    <dsp:sp modelId="{D5138134-C727-46C9-9BAB-01486BACBF9B}">
      <dsp:nvSpPr>
        <dsp:cNvPr id="0" name=""/>
        <dsp:cNvSpPr/>
      </dsp:nvSpPr>
      <dsp:spPr>
        <a:xfrm>
          <a:off x="1601731" y="223724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2322965" y="2929255"/>
              </a:moveTo>
              <a:arcTo wR="1563167" hR="1563167" stAng="3655069" swAng="766515"/>
            </a:path>
          </a:pathLst>
        </a:custGeom>
        <a:noFill/>
        <a:ln w="6350" cap="flat" cmpd="sng" algn="ctr">
          <a:solidFill>
            <a:schemeClr val="accent1">
              <a:shade val="90000"/>
              <a:hueOff val="-140405"/>
              <a:satOff val="-21827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919BB-0347-45DF-8CA8-133F44333897}">
      <dsp:nvSpPr>
        <dsp:cNvPr id="0" name=""/>
        <dsp:cNvSpPr/>
      </dsp:nvSpPr>
      <dsp:spPr>
        <a:xfrm>
          <a:off x="2664294" y="3057979"/>
          <a:ext cx="936107" cy="603813"/>
        </a:xfrm>
        <a:prstGeom prst="roundRect">
          <a:avLst/>
        </a:prstGeom>
        <a:solidFill>
          <a:schemeClr val="accent1">
            <a:shade val="80000"/>
            <a:hueOff val="-186821"/>
            <a:satOff val="-29623"/>
            <a:lumOff val="25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Peer Support</a:t>
          </a:r>
          <a:endParaRPr lang="en-US" sz="1200" kern="1200" dirty="0"/>
        </a:p>
      </dsp:txBody>
      <dsp:txXfrm>
        <a:off x="2693770" y="3087455"/>
        <a:ext cx="877155" cy="544861"/>
      </dsp:txXfrm>
    </dsp:sp>
    <dsp:sp modelId="{8F77BC1F-5B10-4C59-B418-DA57F2F4231C}">
      <dsp:nvSpPr>
        <dsp:cNvPr id="0" name=""/>
        <dsp:cNvSpPr/>
      </dsp:nvSpPr>
      <dsp:spPr>
        <a:xfrm>
          <a:off x="1478414" y="208047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1182170" y="3079192"/>
              </a:moveTo>
              <a:arcTo wR="1563167" hR="1563167" stAng="6246420" swAng="825963"/>
            </a:path>
          </a:pathLst>
        </a:custGeom>
        <a:noFill/>
        <a:ln w="6350" cap="flat" cmpd="sng" algn="ctr">
          <a:solidFill>
            <a:schemeClr val="accent1">
              <a:shade val="90000"/>
              <a:hueOff val="-187207"/>
              <a:satOff val="-29103"/>
              <a:lumOff val="248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A38FF-6575-43B8-96FA-C832F54AF33A}">
      <dsp:nvSpPr>
        <dsp:cNvPr id="0" name=""/>
        <dsp:cNvSpPr/>
      </dsp:nvSpPr>
      <dsp:spPr>
        <a:xfrm>
          <a:off x="1440159" y="2520275"/>
          <a:ext cx="987994" cy="630964"/>
        </a:xfrm>
        <a:prstGeom prst="roundRect">
          <a:avLst/>
        </a:prstGeom>
        <a:solidFill>
          <a:schemeClr val="accent1">
            <a:shade val="80000"/>
            <a:hueOff val="-233527"/>
            <a:satOff val="-37029"/>
            <a:lumOff val="31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Goal Planning</a:t>
          </a:r>
          <a:endParaRPr lang="en-US" sz="1200" kern="1200" dirty="0"/>
        </a:p>
      </dsp:txBody>
      <dsp:txXfrm>
        <a:off x="1470960" y="2551076"/>
        <a:ext cx="926392" cy="569362"/>
      </dsp:txXfrm>
    </dsp:sp>
    <dsp:sp modelId="{334DE70C-4CCD-4619-B371-F51D0A765D19}">
      <dsp:nvSpPr>
        <dsp:cNvPr id="0" name=""/>
        <dsp:cNvSpPr/>
      </dsp:nvSpPr>
      <dsp:spPr>
        <a:xfrm>
          <a:off x="1584049" y="317129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135276" y="2199263"/>
              </a:moveTo>
              <a:arcTo wR="1563167" hR="1563167" stAng="9359280" swAng="919468"/>
            </a:path>
          </a:pathLst>
        </a:custGeom>
        <a:noFill/>
        <a:ln w="6350" cap="flat" cmpd="sng" algn="ctr">
          <a:solidFill>
            <a:schemeClr val="accent1">
              <a:shade val="90000"/>
              <a:hueOff val="-234009"/>
              <a:satOff val="-36379"/>
              <a:lumOff val="310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D3679-6E11-44F6-8CC7-EE82C35BB9F5}">
      <dsp:nvSpPr>
        <dsp:cNvPr id="0" name=""/>
        <dsp:cNvSpPr/>
      </dsp:nvSpPr>
      <dsp:spPr>
        <a:xfrm>
          <a:off x="1075183" y="1481236"/>
          <a:ext cx="987994" cy="630964"/>
        </a:xfrm>
        <a:prstGeom prst="roundRect">
          <a:avLst/>
        </a:prstGeom>
        <a:solidFill>
          <a:schemeClr val="accent1">
            <a:shade val="80000"/>
            <a:hueOff val="-280232"/>
            <a:satOff val="-44434"/>
            <a:lumOff val="38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Life Skills Training</a:t>
          </a:r>
          <a:endParaRPr lang="en-US" sz="1200" kern="1200" dirty="0"/>
        </a:p>
      </dsp:txBody>
      <dsp:txXfrm>
        <a:off x="1105984" y="1512037"/>
        <a:ext cx="926392" cy="569362"/>
      </dsp:txXfrm>
    </dsp:sp>
    <dsp:sp modelId="{CAA9E087-3387-45CF-B473-2C6E556FE44D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33200" y="1242710"/>
              </a:moveTo>
              <a:arcTo wR="1563167" hR="1563167" stAng="11509788" swAng="110005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280811"/>
              <a:satOff val="-43654"/>
              <a:lumOff val="37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CA429-D610-4921-A46A-5B8BD46896F0}">
      <dsp:nvSpPr>
        <dsp:cNvPr id="0" name=""/>
        <dsp:cNvSpPr/>
      </dsp:nvSpPr>
      <dsp:spPr>
        <a:xfrm>
          <a:off x="1533024" y="375910"/>
          <a:ext cx="987994" cy="630964"/>
        </a:xfrm>
        <a:prstGeom prst="roundRect">
          <a:avLst/>
        </a:prstGeom>
        <a:solidFill>
          <a:schemeClr val="accent1">
            <a:shade val="80000"/>
            <a:hueOff val="-326938"/>
            <a:satOff val="-51840"/>
            <a:lumOff val="4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Self Esteem Building</a:t>
          </a:r>
          <a:endParaRPr lang="en-US" sz="1200" kern="1200" dirty="0"/>
        </a:p>
      </dsp:txBody>
      <dsp:txXfrm>
        <a:off x="1563825" y="406711"/>
        <a:ext cx="926392" cy="569362"/>
      </dsp:txXfrm>
    </dsp:sp>
    <dsp:sp modelId="{675D586B-A185-45C0-AC62-FFDAB0C945D3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912946" y="141652"/>
              </a:moveTo>
              <a:arcTo wR="1563167" hR="1563167" stAng="14725199" swAng="365715"/>
            </a:path>
          </a:pathLst>
        </a:custGeom>
        <a:noFill/>
        <a:ln w="6350" cap="flat" cmpd="sng" algn="ctr">
          <a:solidFill>
            <a:schemeClr val="accent1">
              <a:shade val="90000"/>
              <a:hueOff val="-327612"/>
              <a:satOff val="-50930"/>
              <a:lumOff val="43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B3F4B-1BA3-4E16-BA22-0B6A30076D47}">
      <dsp:nvSpPr>
        <dsp:cNvPr id="0" name=""/>
        <dsp:cNvSpPr/>
      </dsp:nvSpPr>
      <dsp:spPr>
        <a:xfrm>
          <a:off x="2411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Understand our Model of Care </a:t>
          </a:r>
          <a:endParaRPr lang="en-US" sz="1000" kern="1200" dirty="0"/>
        </a:p>
      </dsp:txBody>
      <dsp:txXfrm>
        <a:off x="2411" y="170245"/>
        <a:ext cx="1305918" cy="783551"/>
      </dsp:txXfrm>
    </dsp:sp>
    <dsp:sp modelId="{16380F98-B021-4A5D-93C9-DFCAACC179CF}">
      <dsp:nvSpPr>
        <dsp:cNvPr id="0" name=""/>
        <dsp:cNvSpPr/>
      </dsp:nvSpPr>
      <dsp:spPr>
        <a:xfrm>
          <a:off x="1438922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Assess the needs of problem gamblers and affected others</a:t>
          </a:r>
        </a:p>
      </dsp:txBody>
      <dsp:txXfrm>
        <a:off x="1438922" y="170245"/>
        <a:ext cx="1305918" cy="783551"/>
      </dsp:txXfrm>
    </dsp:sp>
    <dsp:sp modelId="{19984742-FF71-447E-9AB9-E2D74B6C41D8}">
      <dsp:nvSpPr>
        <dsp:cNvPr id="0" name=""/>
        <dsp:cNvSpPr/>
      </dsp:nvSpPr>
      <dsp:spPr>
        <a:xfrm>
          <a:off x="2875432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Show empathy and active listening</a:t>
          </a:r>
        </a:p>
      </dsp:txBody>
      <dsp:txXfrm>
        <a:off x="2875432" y="170245"/>
        <a:ext cx="1305918" cy="783551"/>
      </dsp:txXfrm>
    </dsp:sp>
    <dsp:sp modelId="{859431B9-819E-4C52-8660-FF7D7D6F1D9E}">
      <dsp:nvSpPr>
        <dsp:cNvPr id="0" name=""/>
        <dsp:cNvSpPr/>
      </dsp:nvSpPr>
      <dsp:spPr>
        <a:xfrm>
          <a:off x="4311943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Use FRAMES and OARS whilst delivering interventions</a:t>
          </a:r>
        </a:p>
      </dsp:txBody>
      <dsp:txXfrm>
        <a:off x="4311943" y="170245"/>
        <a:ext cx="1305918" cy="783551"/>
      </dsp:txXfrm>
    </dsp:sp>
    <dsp:sp modelId="{8F20B266-139B-4C7E-92D9-5015E72B3F77}">
      <dsp:nvSpPr>
        <dsp:cNvPr id="0" name=""/>
        <dsp:cNvSpPr/>
      </dsp:nvSpPr>
      <dsp:spPr>
        <a:xfrm>
          <a:off x="5748453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Offer practical advice on limiting time, access and money</a:t>
          </a:r>
        </a:p>
      </dsp:txBody>
      <dsp:txXfrm>
        <a:off x="5748453" y="170245"/>
        <a:ext cx="1305918" cy="783551"/>
      </dsp:txXfrm>
    </dsp:sp>
    <dsp:sp modelId="{4B8F7547-5AC5-485B-89FC-3CD535F35F45}">
      <dsp:nvSpPr>
        <dsp:cNvPr id="0" name=""/>
        <dsp:cNvSpPr/>
      </dsp:nvSpPr>
      <dsp:spPr>
        <a:xfrm>
          <a:off x="2411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Signpost to </a:t>
          </a:r>
          <a:r>
            <a:rPr lang="en-GB" sz="1000" kern="1200" dirty="0" err="1"/>
            <a:t>GamCare</a:t>
          </a:r>
          <a:r>
            <a:rPr lang="en-GB" sz="1000" kern="1200" dirty="0"/>
            <a:t> web based self-help</a:t>
          </a:r>
        </a:p>
      </dsp:txBody>
      <dsp:txXfrm>
        <a:off x="2411" y="1084388"/>
        <a:ext cx="1305918" cy="783551"/>
      </dsp:txXfrm>
    </dsp:sp>
    <dsp:sp modelId="{365C4FEB-8B65-4CDA-A8F2-042A42EE8030}">
      <dsp:nvSpPr>
        <dsp:cNvPr id="0" name=""/>
        <dsp:cNvSpPr/>
      </dsp:nvSpPr>
      <dsp:spPr>
        <a:xfrm>
          <a:off x="1438922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Signpost/refer clients as needed including debt advice, </a:t>
          </a:r>
          <a:r>
            <a:rPr lang="en-GB" sz="1000" kern="1200" dirty="0" err="1"/>
            <a:t>GamCare</a:t>
          </a:r>
          <a:r>
            <a:rPr lang="en-GB" sz="1000" kern="1200" dirty="0"/>
            <a:t> treatment, GA, FAMANON</a:t>
          </a:r>
          <a:endParaRPr lang="en-US" sz="1000" kern="1200" dirty="0"/>
        </a:p>
      </dsp:txBody>
      <dsp:txXfrm>
        <a:off x="1438922" y="1084388"/>
        <a:ext cx="1305918" cy="783551"/>
      </dsp:txXfrm>
    </dsp:sp>
    <dsp:sp modelId="{C8D93E0D-06F7-40CA-B361-913B91CBBE81}">
      <dsp:nvSpPr>
        <dsp:cNvPr id="0" name=""/>
        <dsp:cNvSpPr/>
      </dsp:nvSpPr>
      <dsp:spPr>
        <a:xfrm>
          <a:off x="2875432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Provide appropriate information and advice</a:t>
          </a:r>
          <a:endParaRPr lang="en-US" sz="1000" kern="1200" dirty="0"/>
        </a:p>
      </dsp:txBody>
      <dsp:txXfrm>
        <a:off x="2875432" y="1084388"/>
        <a:ext cx="1305918" cy="783551"/>
      </dsp:txXfrm>
    </dsp:sp>
    <dsp:sp modelId="{DFB2B76E-DC0B-45FF-8EDB-A963A52BAD3F}">
      <dsp:nvSpPr>
        <dsp:cNvPr id="0" name=""/>
        <dsp:cNvSpPr/>
      </dsp:nvSpPr>
      <dsp:spPr>
        <a:xfrm>
          <a:off x="4311943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Deliver a range of evidence-based interventions according to need</a:t>
          </a:r>
          <a:endParaRPr lang="en-US" sz="1000" kern="1200" dirty="0"/>
        </a:p>
      </dsp:txBody>
      <dsp:txXfrm>
        <a:off x="4311943" y="1084388"/>
        <a:ext cx="1305918" cy="783551"/>
      </dsp:txXfrm>
    </dsp:sp>
    <dsp:sp modelId="{DB5862D3-131A-411D-829F-6E28CA36B90E}">
      <dsp:nvSpPr>
        <dsp:cNvPr id="0" name=""/>
        <dsp:cNvSpPr/>
      </dsp:nvSpPr>
      <dsp:spPr>
        <a:xfrm>
          <a:off x="5748453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Deliver </a:t>
          </a:r>
          <a:r>
            <a:rPr lang="en-GB" sz="1000" kern="1200" dirty="0" err="1"/>
            <a:t>psychoeducation</a:t>
          </a:r>
          <a:r>
            <a:rPr lang="en-GB" sz="1000" kern="1200" dirty="0"/>
            <a:t> on cognitive distortions</a:t>
          </a:r>
        </a:p>
      </dsp:txBody>
      <dsp:txXfrm>
        <a:off x="5748453" y="1084388"/>
        <a:ext cx="1305918" cy="783551"/>
      </dsp:txXfrm>
    </dsp:sp>
    <dsp:sp modelId="{47024D25-A998-4C27-A8A0-7E634A60D0F3}">
      <dsp:nvSpPr>
        <dsp:cNvPr id="0" name=""/>
        <dsp:cNvSpPr/>
      </dsp:nvSpPr>
      <dsp:spPr>
        <a:xfrm>
          <a:off x="2411" y="1998531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Identify how gambling related harms can increase risk</a:t>
          </a:r>
          <a:endParaRPr lang="en-GB" sz="1000" kern="1200" dirty="0"/>
        </a:p>
      </dsp:txBody>
      <dsp:txXfrm>
        <a:off x="2411" y="1998531"/>
        <a:ext cx="1305918" cy="783551"/>
      </dsp:txXfrm>
    </dsp:sp>
    <dsp:sp modelId="{1BBD5372-6939-4A00-A223-46A7E10C5407}">
      <dsp:nvSpPr>
        <dsp:cNvPr id="0" name=""/>
        <dsp:cNvSpPr/>
      </dsp:nvSpPr>
      <dsp:spPr>
        <a:xfrm>
          <a:off x="1438922" y="1998531"/>
          <a:ext cx="1305918" cy="783551"/>
        </a:xfrm>
        <a:prstGeom prst="rect">
          <a:avLst/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Identify and manage risk and safeguarding issues</a:t>
          </a:r>
        </a:p>
      </dsp:txBody>
      <dsp:txXfrm>
        <a:off x="1438922" y="1998531"/>
        <a:ext cx="1305918" cy="783551"/>
      </dsp:txXfrm>
    </dsp:sp>
    <dsp:sp modelId="{D87BAAE8-7796-441F-A764-3CC840298295}">
      <dsp:nvSpPr>
        <dsp:cNvPr id="0" name=""/>
        <dsp:cNvSpPr/>
      </dsp:nvSpPr>
      <dsp:spPr>
        <a:xfrm>
          <a:off x="2875432" y="1998531"/>
          <a:ext cx="1305918" cy="783551"/>
        </a:xfrm>
        <a:prstGeom prst="rect">
          <a:avLst/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Response appropriately to suicidal ideation</a:t>
          </a:r>
        </a:p>
      </dsp:txBody>
      <dsp:txXfrm>
        <a:off x="2875432" y="1998531"/>
        <a:ext cx="1305918" cy="783551"/>
      </dsp:txXfrm>
    </dsp:sp>
    <dsp:sp modelId="{412BA654-7079-4DE4-A2B3-CAAF98ACAFBC}">
      <dsp:nvSpPr>
        <dsp:cNvPr id="0" name=""/>
        <dsp:cNvSpPr/>
      </dsp:nvSpPr>
      <dsp:spPr>
        <a:xfrm>
          <a:off x="4311943" y="1998531"/>
          <a:ext cx="1305918" cy="78355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Agree treatment goals</a:t>
          </a:r>
          <a:endParaRPr lang="en-GB" sz="1000" kern="1200" dirty="0"/>
        </a:p>
      </dsp:txBody>
      <dsp:txXfrm>
        <a:off x="4311943" y="1998531"/>
        <a:ext cx="1305918" cy="783551"/>
      </dsp:txXfrm>
    </dsp:sp>
    <dsp:sp modelId="{B4814701-3D44-4272-90F2-97E0CC8B3517}">
      <dsp:nvSpPr>
        <dsp:cNvPr id="0" name=""/>
        <dsp:cNvSpPr/>
      </dsp:nvSpPr>
      <dsp:spPr>
        <a:xfrm>
          <a:off x="5748453" y="1998531"/>
          <a:ext cx="1305918" cy="78355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Deliver psychosocial intervention</a:t>
          </a:r>
        </a:p>
      </dsp:txBody>
      <dsp:txXfrm>
        <a:off x="5748453" y="1998531"/>
        <a:ext cx="1305918" cy="783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B1CC-559D-4B4F-B7A3-EC75C748C4B1}">
      <dsp:nvSpPr>
        <dsp:cNvPr id="0" name=""/>
        <dsp:cNvSpPr/>
      </dsp:nvSpPr>
      <dsp:spPr>
        <a:xfrm>
          <a:off x="2691489" y="1239017"/>
          <a:ext cx="996847" cy="996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Strengths &amp; Resources</a:t>
          </a:r>
        </a:p>
      </dsp:txBody>
      <dsp:txXfrm>
        <a:off x="2837474" y="1385002"/>
        <a:ext cx="704877" cy="704877"/>
      </dsp:txXfrm>
    </dsp:sp>
    <dsp:sp modelId="{360B3C12-DD23-4B50-A816-2FCC6D81EB73}">
      <dsp:nvSpPr>
        <dsp:cNvPr id="0" name=""/>
        <dsp:cNvSpPr/>
      </dsp:nvSpPr>
      <dsp:spPr>
        <a:xfrm rot="16200000">
          <a:off x="3125738" y="952101"/>
          <a:ext cx="128349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144991" y="1039140"/>
        <a:ext cx="89844" cy="203356"/>
      </dsp:txXfrm>
    </dsp:sp>
    <dsp:sp modelId="{9D2F43D1-7DA8-477A-9457-0C19B24D9695}">
      <dsp:nvSpPr>
        <dsp:cNvPr id="0" name=""/>
        <dsp:cNvSpPr/>
      </dsp:nvSpPr>
      <dsp:spPr>
        <a:xfrm>
          <a:off x="2367214" y="0"/>
          <a:ext cx="1645397" cy="996847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Traits &amp; characteristics</a:t>
          </a:r>
        </a:p>
      </dsp:txBody>
      <dsp:txXfrm>
        <a:off x="2415876" y="48662"/>
        <a:ext cx="1548073" cy="899523"/>
      </dsp:txXfrm>
    </dsp:sp>
    <dsp:sp modelId="{A57DAF56-D2D2-4F49-A7C6-DD172A7FA1F4}">
      <dsp:nvSpPr>
        <dsp:cNvPr id="0" name=""/>
        <dsp:cNvSpPr/>
      </dsp:nvSpPr>
      <dsp:spPr>
        <a:xfrm rot="51519">
          <a:off x="3804401" y="1579283"/>
          <a:ext cx="279811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804406" y="1646440"/>
        <a:ext cx="195868" cy="203356"/>
      </dsp:txXfrm>
    </dsp:sp>
    <dsp:sp modelId="{292D11A2-E64A-4FEC-A7F8-9CD479573067}">
      <dsp:nvSpPr>
        <dsp:cNvPr id="0" name=""/>
        <dsp:cNvSpPr/>
      </dsp:nvSpPr>
      <dsp:spPr>
        <a:xfrm>
          <a:off x="4216149" y="1912"/>
          <a:ext cx="1645397" cy="352647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Need to build more strengths: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- Resilience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- Patience!!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- Assertiveness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How do I do this?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u="sng" kern="1200" dirty="0">
            <a:latin typeface="Bradley Hand ITC" panose="03070402050302030203" pitchFamily="66" charset="0"/>
          </a:endParaRPr>
        </a:p>
      </dsp:txBody>
      <dsp:txXfrm>
        <a:off x="4296471" y="82234"/>
        <a:ext cx="1484753" cy="3365835"/>
      </dsp:txXfrm>
    </dsp:sp>
    <dsp:sp modelId="{9738EAA0-8149-48BD-A105-7A8C44E0B251}">
      <dsp:nvSpPr>
        <dsp:cNvPr id="0" name=""/>
        <dsp:cNvSpPr/>
      </dsp:nvSpPr>
      <dsp:spPr>
        <a:xfrm rot="5386982">
          <a:off x="3120866" y="2197126"/>
          <a:ext cx="142858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142213" y="2243484"/>
        <a:ext cx="100001" cy="203356"/>
      </dsp:txXfrm>
    </dsp:sp>
    <dsp:sp modelId="{5BBD8990-90B5-4E44-AEC4-D0AF283861D3}">
      <dsp:nvSpPr>
        <dsp:cNvPr id="0" name=""/>
        <dsp:cNvSpPr/>
      </dsp:nvSpPr>
      <dsp:spPr>
        <a:xfrm>
          <a:off x="2372010" y="2505403"/>
          <a:ext cx="1645397" cy="996847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Family &amp; friends</a:t>
          </a:r>
        </a:p>
      </dsp:txBody>
      <dsp:txXfrm>
        <a:off x="2420672" y="2554065"/>
        <a:ext cx="1548073" cy="899523"/>
      </dsp:txXfrm>
    </dsp:sp>
    <dsp:sp modelId="{3C8EE3AB-8F39-413A-8031-12B6CFE60B1E}">
      <dsp:nvSpPr>
        <dsp:cNvPr id="0" name=""/>
        <dsp:cNvSpPr/>
      </dsp:nvSpPr>
      <dsp:spPr>
        <a:xfrm rot="8939690">
          <a:off x="2249553" y="2013059"/>
          <a:ext cx="399541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343967" y="2054657"/>
        <a:ext cx="297863" cy="203356"/>
      </dsp:txXfrm>
    </dsp:sp>
    <dsp:sp modelId="{7441FA51-DF66-466F-BB7A-C9C1453F5887}">
      <dsp:nvSpPr>
        <dsp:cNvPr id="0" name=""/>
        <dsp:cNvSpPr/>
      </dsp:nvSpPr>
      <dsp:spPr>
        <a:xfrm>
          <a:off x="614707" y="2067456"/>
          <a:ext cx="1645397" cy="1446426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Support</a:t>
          </a:r>
        </a:p>
      </dsp:txBody>
      <dsp:txXfrm>
        <a:off x="685316" y="2138065"/>
        <a:ext cx="1504179" cy="1305208"/>
      </dsp:txXfrm>
    </dsp:sp>
    <dsp:sp modelId="{1A58F560-8C45-4F29-ADEB-AE202853876F}">
      <dsp:nvSpPr>
        <dsp:cNvPr id="0" name=""/>
        <dsp:cNvSpPr/>
      </dsp:nvSpPr>
      <dsp:spPr>
        <a:xfrm rot="12347315">
          <a:off x="2310095" y="1221525"/>
          <a:ext cx="325565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402900" y="1310557"/>
        <a:ext cx="227896" cy="203356"/>
      </dsp:txXfrm>
    </dsp:sp>
    <dsp:sp modelId="{0FD8DF26-B714-448B-A7E7-EB540EBEA6D2}">
      <dsp:nvSpPr>
        <dsp:cNvPr id="0" name=""/>
        <dsp:cNvSpPr/>
      </dsp:nvSpPr>
      <dsp:spPr>
        <a:xfrm>
          <a:off x="614101" y="0"/>
          <a:ext cx="1645397" cy="1780769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Skills</a:t>
          </a:r>
        </a:p>
      </dsp:txBody>
      <dsp:txXfrm>
        <a:off x="694423" y="80322"/>
        <a:ext cx="1484753" cy="162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B1CC-559D-4B4F-B7A3-EC75C748C4B1}">
      <dsp:nvSpPr>
        <dsp:cNvPr id="0" name=""/>
        <dsp:cNvSpPr/>
      </dsp:nvSpPr>
      <dsp:spPr>
        <a:xfrm>
          <a:off x="3049013" y="1375022"/>
          <a:ext cx="1343476" cy="1055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Strengths &amp; Resources</a:t>
          </a:r>
        </a:p>
      </dsp:txBody>
      <dsp:txXfrm>
        <a:off x="3245761" y="1529603"/>
        <a:ext cx="949980" cy="746383"/>
      </dsp:txXfrm>
    </dsp:sp>
    <dsp:sp modelId="{360B3C12-DD23-4B50-A816-2FCC6D81EB73}">
      <dsp:nvSpPr>
        <dsp:cNvPr id="0" name=""/>
        <dsp:cNvSpPr/>
      </dsp:nvSpPr>
      <dsp:spPr>
        <a:xfrm rot="16200000">
          <a:off x="3608925" y="990917"/>
          <a:ext cx="223651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3642473" y="1096242"/>
        <a:ext cx="156556" cy="215331"/>
      </dsp:txXfrm>
    </dsp:sp>
    <dsp:sp modelId="{9D2F43D1-7DA8-477A-9457-0C19B24D9695}">
      <dsp:nvSpPr>
        <dsp:cNvPr id="0" name=""/>
        <dsp:cNvSpPr/>
      </dsp:nvSpPr>
      <dsp:spPr>
        <a:xfrm>
          <a:off x="2936724" y="3047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Characteristics</a:t>
          </a:r>
        </a:p>
      </dsp:txBody>
      <dsp:txXfrm>
        <a:off x="2983099" y="49422"/>
        <a:ext cx="1475304" cy="857240"/>
      </dsp:txXfrm>
    </dsp:sp>
    <dsp:sp modelId="{A57DAF56-D2D2-4F49-A7C6-DD172A7FA1F4}">
      <dsp:nvSpPr>
        <dsp:cNvPr id="0" name=""/>
        <dsp:cNvSpPr/>
      </dsp:nvSpPr>
      <dsp:spPr>
        <a:xfrm rot="19916265">
          <a:off x="4373002" y="1292082"/>
          <a:ext cx="313455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4378530" y="1385978"/>
        <a:ext cx="219419" cy="215331"/>
      </dsp:txXfrm>
    </dsp:sp>
    <dsp:sp modelId="{292D11A2-E64A-4FEC-A7F8-9CD479573067}">
      <dsp:nvSpPr>
        <dsp:cNvPr id="0" name=""/>
        <dsp:cNvSpPr/>
      </dsp:nvSpPr>
      <dsp:spPr>
        <a:xfrm>
          <a:off x="4603076" y="539461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Knowledge</a:t>
          </a:r>
        </a:p>
      </dsp:txBody>
      <dsp:txXfrm>
        <a:off x="4649451" y="585836"/>
        <a:ext cx="1475304" cy="857240"/>
      </dsp:txXfrm>
    </dsp:sp>
    <dsp:sp modelId="{9738EAA0-8149-48BD-A105-7A8C44E0B251}">
      <dsp:nvSpPr>
        <dsp:cNvPr id="0" name=""/>
        <dsp:cNvSpPr/>
      </dsp:nvSpPr>
      <dsp:spPr>
        <a:xfrm rot="630118">
          <a:off x="4440627" y="1872122"/>
          <a:ext cx="165318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4441042" y="1939379"/>
        <a:ext cx="115723" cy="215331"/>
      </dsp:txXfrm>
    </dsp:sp>
    <dsp:sp modelId="{5BBD8990-90B5-4E44-AEC4-D0AF283861D3}">
      <dsp:nvSpPr>
        <dsp:cNvPr id="0" name=""/>
        <dsp:cNvSpPr/>
      </dsp:nvSpPr>
      <dsp:spPr>
        <a:xfrm>
          <a:off x="4646925" y="1744828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Problem solving/coping</a:t>
          </a:r>
        </a:p>
      </dsp:txBody>
      <dsp:txXfrm>
        <a:off x="4693300" y="1791203"/>
        <a:ext cx="1475304" cy="857240"/>
      </dsp:txXfrm>
    </dsp:sp>
    <dsp:sp modelId="{3C8EE3AB-8F39-413A-8031-12B6CFE60B1E}">
      <dsp:nvSpPr>
        <dsp:cNvPr id="0" name=""/>
        <dsp:cNvSpPr/>
      </dsp:nvSpPr>
      <dsp:spPr>
        <a:xfrm rot="3497796">
          <a:off x="4009693" y="2375352"/>
          <a:ext cx="227589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4025891" y="2418085"/>
        <a:ext cx="159312" cy="215331"/>
      </dsp:txXfrm>
    </dsp:sp>
    <dsp:sp modelId="{7441FA51-DF66-466F-BB7A-C9C1453F5887}">
      <dsp:nvSpPr>
        <dsp:cNvPr id="0" name=""/>
        <dsp:cNvSpPr/>
      </dsp:nvSpPr>
      <dsp:spPr>
        <a:xfrm>
          <a:off x="3730469" y="2712813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Relationships &amp; social</a:t>
          </a:r>
        </a:p>
      </dsp:txBody>
      <dsp:txXfrm>
        <a:off x="3776844" y="2759188"/>
        <a:ext cx="1475304" cy="857240"/>
      </dsp:txXfrm>
    </dsp:sp>
    <dsp:sp modelId="{1A58F560-8C45-4F29-ADEB-AE202853876F}">
      <dsp:nvSpPr>
        <dsp:cNvPr id="0" name=""/>
        <dsp:cNvSpPr/>
      </dsp:nvSpPr>
      <dsp:spPr>
        <a:xfrm rot="7365554">
          <a:off x="3184712" y="2374511"/>
          <a:ext cx="234103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3238829" y="2416758"/>
        <a:ext cx="163872" cy="215331"/>
      </dsp:txXfrm>
    </dsp:sp>
    <dsp:sp modelId="{0FD8DF26-B714-448B-A7E7-EB540EBEA6D2}">
      <dsp:nvSpPr>
        <dsp:cNvPr id="0" name=""/>
        <dsp:cNvSpPr/>
      </dsp:nvSpPr>
      <dsp:spPr>
        <a:xfrm>
          <a:off x="2109882" y="2712814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Values &amp; beliefs</a:t>
          </a:r>
        </a:p>
      </dsp:txBody>
      <dsp:txXfrm>
        <a:off x="2156257" y="2759189"/>
        <a:ext cx="1475304" cy="857240"/>
      </dsp:txXfrm>
    </dsp:sp>
    <dsp:sp modelId="{C9196F42-DCC5-487D-8BFA-B35A610AE2BF}">
      <dsp:nvSpPr>
        <dsp:cNvPr id="0" name=""/>
        <dsp:cNvSpPr/>
      </dsp:nvSpPr>
      <dsp:spPr>
        <a:xfrm rot="10192191">
          <a:off x="2788641" y="1872221"/>
          <a:ext cx="197807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2847520" y="1938779"/>
        <a:ext cx="138465" cy="215331"/>
      </dsp:txXfrm>
    </dsp:sp>
    <dsp:sp modelId="{CBF3D451-D3FC-4242-85CF-6411F2C0353E}">
      <dsp:nvSpPr>
        <dsp:cNvPr id="0" name=""/>
        <dsp:cNvSpPr/>
      </dsp:nvSpPr>
      <dsp:spPr>
        <a:xfrm>
          <a:off x="1162298" y="1744836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Health &amp; physical</a:t>
          </a:r>
        </a:p>
      </dsp:txBody>
      <dsp:txXfrm>
        <a:off x="1208673" y="1791211"/>
        <a:ext cx="1475304" cy="857240"/>
      </dsp:txXfrm>
    </dsp:sp>
    <dsp:sp modelId="{0AB31990-7D19-4C33-9452-8399C9251EFD}">
      <dsp:nvSpPr>
        <dsp:cNvPr id="0" name=""/>
        <dsp:cNvSpPr/>
      </dsp:nvSpPr>
      <dsp:spPr>
        <a:xfrm rot="12540451">
          <a:off x="2797669" y="1291317"/>
          <a:ext cx="287821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2878599" y="1384030"/>
        <a:ext cx="201475" cy="215331"/>
      </dsp:txXfrm>
    </dsp:sp>
    <dsp:sp modelId="{1795A404-4272-4F84-B969-D00EC45BA24E}">
      <dsp:nvSpPr>
        <dsp:cNvPr id="0" name=""/>
        <dsp:cNvSpPr/>
      </dsp:nvSpPr>
      <dsp:spPr>
        <a:xfrm>
          <a:off x="1334596" y="539451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Skills &amp; work</a:t>
          </a:r>
        </a:p>
      </dsp:txBody>
      <dsp:txXfrm>
        <a:off x="1380971" y="585826"/>
        <a:ext cx="1475304" cy="857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00D3-3E40-46C3-98EC-A1CF737DAD58}">
      <dsp:nvSpPr>
        <dsp:cNvPr id="0" name=""/>
        <dsp:cNvSpPr/>
      </dsp:nvSpPr>
      <dsp:spPr>
        <a:xfrm rot="16200000">
          <a:off x="1049260" y="-1049260"/>
          <a:ext cx="1249802" cy="334832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Specific Actions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 rot="5400000">
        <a:off x="0" y="0"/>
        <a:ext cx="3348322" cy="937351"/>
      </dsp:txXfrm>
    </dsp:sp>
    <dsp:sp modelId="{AF33970A-6C60-4B99-8534-977A401DD1FF}">
      <dsp:nvSpPr>
        <dsp:cNvPr id="0" name=""/>
        <dsp:cNvSpPr/>
      </dsp:nvSpPr>
      <dsp:spPr>
        <a:xfrm>
          <a:off x="3348322" y="0"/>
          <a:ext cx="3348322" cy="1249802"/>
        </a:xfrm>
        <a:prstGeom prst="round1Rect">
          <a:avLst/>
        </a:prstGeom>
        <a:solidFill>
          <a:schemeClr val="accent4">
            <a:hueOff val="-724072"/>
            <a:satOff val="16940"/>
            <a:lumOff val="-1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When will you do each action?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3348322" y="0"/>
        <a:ext cx="3348322" cy="937351"/>
      </dsp:txXfrm>
    </dsp:sp>
    <dsp:sp modelId="{8297CA59-A648-4984-A1E2-05570901B3B6}">
      <dsp:nvSpPr>
        <dsp:cNvPr id="0" name=""/>
        <dsp:cNvSpPr/>
      </dsp:nvSpPr>
      <dsp:spPr>
        <a:xfrm rot="10800000">
          <a:off x="0" y="1249802"/>
          <a:ext cx="3348322" cy="1249802"/>
        </a:xfrm>
        <a:prstGeom prst="round1Rect">
          <a:avLst/>
        </a:prstGeom>
        <a:solidFill>
          <a:schemeClr val="accent4">
            <a:hueOff val="-1448144"/>
            <a:satOff val="33881"/>
            <a:lumOff val="-2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Helpful people &amp; thoughts</a:t>
          </a:r>
          <a:br>
            <a:rPr lang="en-GB" sz="1200" kern="1200" dirty="0"/>
          </a:b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 rot="10800000">
        <a:off x="0" y="1562253"/>
        <a:ext cx="3348322" cy="937351"/>
      </dsp:txXfrm>
    </dsp:sp>
    <dsp:sp modelId="{632B2559-E9DC-437F-8440-8E5EA60679AB}">
      <dsp:nvSpPr>
        <dsp:cNvPr id="0" name=""/>
        <dsp:cNvSpPr/>
      </dsp:nvSpPr>
      <dsp:spPr>
        <a:xfrm rot="5400000">
          <a:off x="4397582" y="200542"/>
          <a:ext cx="1249802" cy="3348322"/>
        </a:xfrm>
        <a:prstGeom prst="round1Rect">
          <a:avLst/>
        </a:prstGeom>
        <a:solidFill>
          <a:schemeClr val="accent4">
            <a:hueOff val="-2172216"/>
            <a:satOff val="50821"/>
            <a:lumOff val="-3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0" rIns="85344" bIns="85344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Strengths you have or need</a:t>
          </a:r>
          <a:br>
            <a:rPr lang="en-GB" sz="1200" kern="1200" dirty="0"/>
          </a:b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 rot="-5400000">
        <a:off x="3348322" y="1562252"/>
        <a:ext cx="3348322" cy="937351"/>
      </dsp:txXfrm>
    </dsp:sp>
    <dsp:sp modelId="{31E1CD58-9EE3-4B35-A329-A6C3816F1AD0}">
      <dsp:nvSpPr>
        <dsp:cNvPr id="0" name=""/>
        <dsp:cNvSpPr/>
      </dsp:nvSpPr>
      <dsp:spPr>
        <a:xfrm>
          <a:off x="2343825" y="711281"/>
          <a:ext cx="2008993" cy="107704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My Goal:</a:t>
          </a:r>
          <a:endParaRPr lang="en-GB" sz="3600" u="sng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2396402" y="763858"/>
        <a:ext cx="1903839" cy="971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BFDED-B310-414B-B577-1216DF38FE59}">
      <dsp:nvSpPr>
        <dsp:cNvPr id="0" name=""/>
        <dsp:cNvSpPr/>
      </dsp:nvSpPr>
      <dsp:spPr>
        <a:xfrm>
          <a:off x="3014929" y="2179767"/>
          <a:ext cx="1315580" cy="1300060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none" kern="1200" dirty="0">
              <a:solidFill>
                <a:schemeClr val="bg1"/>
              </a:solidFill>
            </a:rPr>
            <a:t>Things I can do to improve my self esteem</a:t>
          </a:r>
        </a:p>
      </dsp:txBody>
      <dsp:txXfrm>
        <a:off x="3207591" y="2370156"/>
        <a:ext cx="930256" cy="919282"/>
      </dsp:txXfrm>
    </dsp:sp>
    <dsp:sp modelId="{2647382D-DB1A-47E0-BA58-E2B8CBB0A83C}">
      <dsp:nvSpPr>
        <dsp:cNvPr id="0" name=""/>
        <dsp:cNvSpPr/>
      </dsp:nvSpPr>
      <dsp:spPr>
        <a:xfrm rot="16231613">
          <a:off x="3513241" y="1702610"/>
          <a:ext cx="336574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563263" y="1820774"/>
        <a:ext cx="235602" cy="203039"/>
      </dsp:txXfrm>
    </dsp:sp>
    <dsp:sp modelId="{0E2C41F3-F245-45AB-9213-BF522216240A}">
      <dsp:nvSpPr>
        <dsp:cNvPr id="0" name=""/>
        <dsp:cNvSpPr/>
      </dsp:nvSpPr>
      <dsp:spPr>
        <a:xfrm>
          <a:off x="2718323" y="197999"/>
          <a:ext cx="1944810" cy="1346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Ways I can look after myself</a:t>
          </a:r>
        </a:p>
      </dsp:txBody>
      <dsp:txXfrm>
        <a:off x="2784068" y="263744"/>
        <a:ext cx="1813320" cy="1215299"/>
      </dsp:txXfrm>
    </dsp:sp>
    <dsp:sp modelId="{5C3EB4BC-8451-43D3-B3DA-D0F40465BB08}">
      <dsp:nvSpPr>
        <dsp:cNvPr id="0" name=""/>
        <dsp:cNvSpPr/>
      </dsp:nvSpPr>
      <dsp:spPr>
        <a:xfrm rot="19058209">
          <a:off x="4289279" y="1753652"/>
          <a:ext cx="755908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02533" y="1855535"/>
        <a:ext cx="654388" cy="203039"/>
      </dsp:txXfrm>
    </dsp:sp>
    <dsp:sp modelId="{7E621717-27E4-4887-B9FB-FF0DBCD050AC}">
      <dsp:nvSpPr>
        <dsp:cNvPr id="0" name=""/>
        <dsp:cNvSpPr/>
      </dsp:nvSpPr>
      <dsp:spPr>
        <a:xfrm>
          <a:off x="4840944" y="209553"/>
          <a:ext cx="1916165" cy="1362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What are my strengths and achievements?</a:t>
          </a:r>
        </a:p>
      </dsp:txBody>
      <dsp:txXfrm>
        <a:off x="4907447" y="276056"/>
        <a:ext cx="1783159" cy="1229319"/>
      </dsp:txXfrm>
    </dsp:sp>
    <dsp:sp modelId="{767FA7F0-72A1-4CCA-99A1-03663E549532}">
      <dsp:nvSpPr>
        <dsp:cNvPr id="0" name=""/>
        <dsp:cNvSpPr/>
      </dsp:nvSpPr>
      <dsp:spPr>
        <a:xfrm rot="21145887">
          <a:off x="4455109" y="2535352"/>
          <a:ext cx="320461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455528" y="2609363"/>
        <a:ext cx="224323" cy="203039"/>
      </dsp:txXfrm>
    </dsp:sp>
    <dsp:sp modelId="{351FD8E7-0313-4D96-8949-AE28BA22ED5A}">
      <dsp:nvSpPr>
        <dsp:cNvPr id="0" name=""/>
        <dsp:cNvSpPr/>
      </dsp:nvSpPr>
      <dsp:spPr>
        <a:xfrm>
          <a:off x="4913220" y="1730320"/>
          <a:ext cx="1870193" cy="16208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Things I can do to treat myself when I’m feeling down</a:t>
          </a:r>
        </a:p>
      </dsp:txBody>
      <dsp:txXfrm>
        <a:off x="4992342" y="1809442"/>
        <a:ext cx="1711949" cy="1462569"/>
      </dsp:txXfrm>
    </dsp:sp>
    <dsp:sp modelId="{D26BDCD2-DBCA-4886-973A-FD4BC6F65134}">
      <dsp:nvSpPr>
        <dsp:cNvPr id="0" name=""/>
        <dsp:cNvSpPr/>
      </dsp:nvSpPr>
      <dsp:spPr>
        <a:xfrm rot="11299064">
          <a:off x="2620206" y="2527619"/>
          <a:ext cx="285887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705521" y="2601503"/>
        <a:ext cx="200121" cy="203039"/>
      </dsp:txXfrm>
    </dsp:sp>
    <dsp:sp modelId="{487B4CE7-0EB8-4DC7-AE4B-AAB698D36F86}">
      <dsp:nvSpPr>
        <dsp:cNvPr id="0" name=""/>
        <dsp:cNvSpPr/>
      </dsp:nvSpPr>
      <dsp:spPr>
        <a:xfrm>
          <a:off x="624997" y="1738380"/>
          <a:ext cx="1877369" cy="15661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Who can I talk to for support</a:t>
          </a:r>
        </a:p>
      </dsp:txBody>
      <dsp:txXfrm>
        <a:off x="701450" y="1814833"/>
        <a:ext cx="1724463" cy="1413245"/>
      </dsp:txXfrm>
    </dsp:sp>
    <dsp:sp modelId="{57A66CFB-2862-47F8-B92E-4A2079A17BD7}">
      <dsp:nvSpPr>
        <dsp:cNvPr id="0" name=""/>
        <dsp:cNvSpPr/>
      </dsp:nvSpPr>
      <dsp:spPr>
        <a:xfrm rot="13393727">
          <a:off x="2326733" y="1745572"/>
          <a:ext cx="745123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414478" y="1848018"/>
        <a:ext cx="643603" cy="203039"/>
      </dsp:txXfrm>
    </dsp:sp>
    <dsp:sp modelId="{42C83AC5-8DCE-432C-B2AD-F5E82C804764}">
      <dsp:nvSpPr>
        <dsp:cNvPr id="0" name=""/>
        <dsp:cNvSpPr/>
      </dsp:nvSpPr>
      <dsp:spPr>
        <a:xfrm>
          <a:off x="633436" y="203709"/>
          <a:ext cx="1925999" cy="1348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Things I can say back to my inner critic</a:t>
          </a:r>
        </a:p>
      </dsp:txBody>
      <dsp:txXfrm>
        <a:off x="699276" y="269549"/>
        <a:ext cx="1794319" cy="1217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C4C13-7EF2-42F1-B33F-7D2D5F01D2D3}">
      <dsp:nvSpPr>
        <dsp:cNvPr id="0" name=""/>
        <dsp:cNvSpPr/>
      </dsp:nvSpPr>
      <dsp:spPr>
        <a:xfrm>
          <a:off x="2014" y="172802"/>
          <a:ext cx="1964270" cy="51840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Awareness</a:t>
          </a:r>
          <a:endParaRPr lang="en-US" sz="1800" kern="1200" dirty="0"/>
        </a:p>
      </dsp:txBody>
      <dsp:txXfrm>
        <a:off x="2014" y="172802"/>
        <a:ext cx="1964270" cy="518400"/>
      </dsp:txXfrm>
    </dsp:sp>
    <dsp:sp modelId="{0886E46F-1D2B-41E6-89A7-7C140EF60068}">
      <dsp:nvSpPr>
        <dsp:cNvPr id="0" name=""/>
        <dsp:cNvSpPr/>
      </dsp:nvSpPr>
      <dsp:spPr>
        <a:xfrm>
          <a:off x="2014" y="691202"/>
          <a:ext cx="1964270" cy="204588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Attune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Know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Practice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Accept</a:t>
          </a:r>
          <a:endParaRPr lang="en-US" sz="1800" kern="1200" dirty="0"/>
        </a:p>
      </dsp:txBody>
      <dsp:txXfrm>
        <a:off x="2014" y="691202"/>
        <a:ext cx="1964270" cy="2045882"/>
      </dsp:txXfrm>
    </dsp:sp>
    <dsp:sp modelId="{C8BC3349-F266-4D44-A702-A95D6F155A09}">
      <dsp:nvSpPr>
        <dsp:cNvPr id="0" name=""/>
        <dsp:cNvSpPr/>
      </dsp:nvSpPr>
      <dsp:spPr>
        <a:xfrm>
          <a:off x="2241283" y="172802"/>
          <a:ext cx="1964270" cy="518400"/>
        </a:xfrm>
        <a:prstGeom prst="rect">
          <a:avLst/>
        </a:prstGeom>
        <a:solidFill>
          <a:schemeClr val="accent5">
            <a:shade val="80000"/>
            <a:hueOff val="399114"/>
            <a:satOff val="-23603"/>
            <a:lumOff val="18101"/>
            <a:alphaOff val="0"/>
          </a:schemeClr>
        </a:solidFill>
        <a:ln w="12700" cap="flat" cmpd="sng" algn="ctr">
          <a:solidFill>
            <a:schemeClr val="accent5">
              <a:shade val="80000"/>
              <a:hueOff val="399114"/>
              <a:satOff val="-23603"/>
              <a:lumOff val="18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Balance</a:t>
          </a:r>
          <a:endParaRPr lang="en-US" sz="1800" kern="1200" dirty="0"/>
        </a:p>
      </dsp:txBody>
      <dsp:txXfrm>
        <a:off x="2241283" y="172802"/>
        <a:ext cx="1964270" cy="518400"/>
      </dsp:txXfrm>
    </dsp:sp>
    <dsp:sp modelId="{FF7E7D8B-FFB0-4731-8511-DBC2AA4457C4}">
      <dsp:nvSpPr>
        <dsp:cNvPr id="0" name=""/>
        <dsp:cNvSpPr/>
      </dsp:nvSpPr>
      <dsp:spPr>
        <a:xfrm>
          <a:off x="2241283" y="691202"/>
          <a:ext cx="1964270" cy="204588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Have a personal life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Enjoy activities</a:t>
          </a:r>
          <a:endParaRPr lang="en-US" sz="1800" kern="1200" dirty="0"/>
        </a:p>
      </dsp:txBody>
      <dsp:txXfrm>
        <a:off x="2241283" y="691202"/>
        <a:ext cx="1964270" cy="2045882"/>
      </dsp:txXfrm>
    </dsp:sp>
    <dsp:sp modelId="{7130EA73-427F-49AE-9CDC-B0F1158CCD39}">
      <dsp:nvSpPr>
        <dsp:cNvPr id="0" name=""/>
        <dsp:cNvSpPr/>
      </dsp:nvSpPr>
      <dsp:spPr>
        <a:xfrm>
          <a:off x="4480552" y="172802"/>
          <a:ext cx="1964270" cy="518400"/>
        </a:xfrm>
        <a:prstGeom prst="rect">
          <a:avLst/>
        </a:prstGeom>
        <a:solidFill>
          <a:schemeClr val="accent5">
            <a:shade val="80000"/>
            <a:hueOff val="798228"/>
            <a:satOff val="-47205"/>
            <a:lumOff val="36201"/>
            <a:alphaOff val="0"/>
          </a:schemeClr>
        </a:solidFill>
        <a:ln w="12700" cap="flat" cmpd="sng" algn="ctr">
          <a:solidFill>
            <a:schemeClr val="accent5">
              <a:shade val="80000"/>
              <a:hueOff val="798228"/>
              <a:satOff val="-47205"/>
              <a:lumOff val="36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Connection</a:t>
          </a:r>
          <a:endParaRPr lang="en-US" sz="1800" kern="1200" dirty="0"/>
        </a:p>
      </dsp:txBody>
      <dsp:txXfrm>
        <a:off x="4480552" y="172802"/>
        <a:ext cx="1964270" cy="518400"/>
      </dsp:txXfrm>
    </dsp:sp>
    <dsp:sp modelId="{2336D34A-714B-4E34-BF63-4CC0DADB85B2}">
      <dsp:nvSpPr>
        <dsp:cNvPr id="0" name=""/>
        <dsp:cNvSpPr/>
      </dsp:nvSpPr>
      <dsp:spPr>
        <a:xfrm>
          <a:off x="4480552" y="691202"/>
          <a:ext cx="1964270" cy="204588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yourself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others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the bigger picture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the idea that you don’t have to do this alone</a:t>
          </a:r>
          <a:endParaRPr lang="en-US" sz="1800" kern="1200" dirty="0"/>
        </a:p>
      </dsp:txBody>
      <dsp:txXfrm>
        <a:off x="4480552" y="691202"/>
        <a:ext cx="1964270" cy="204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7E97C8-1B7F-45CD-86FE-AB91A0338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D13A7-5C93-4FC9-BF5C-FBD70E4B9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B54AB-BFCA-4464-89A5-73C7FF1E7DE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36737-72AA-48E8-AB80-60951474A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31BDC-C38D-47D9-B82A-0C240F6C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7DBC-D2D2-41F2-A413-E87FBE8B32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0FB1D-47A3-4B94-ABCF-02201BC1B8BA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D8217-81E4-4BE3-AF60-6E6BCC3A0B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8217-81E4-4BE3-AF60-6E6BCC3A0B0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8217-81E4-4BE3-AF60-6E6BCC3A0B0F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8217-81E4-4BE3-AF60-6E6BCC3A0B0F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6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0" y="-1"/>
            <a:ext cx="9180512" cy="5190977"/>
            <a:chOff x="0" y="-1"/>
            <a:chExt cx="9180512" cy="519097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047875" y="6400"/>
              <a:ext cx="921702" cy="5184576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5576912" y="2789510"/>
              <a:ext cx="3601200" cy="2401466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63" name="Rectangle 23"/>
            <p:cNvSpPr/>
            <p:nvPr/>
          </p:nvSpPr>
          <p:spPr>
            <a:xfrm>
              <a:off x="6904587" y="-1"/>
              <a:ext cx="2273524" cy="519097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201547">
                <a:alpha val="3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4" name="Rectangle 25"/>
            <p:cNvSpPr/>
            <p:nvPr/>
          </p:nvSpPr>
          <p:spPr>
            <a:xfrm>
              <a:off x="7223589" y="-1"/>
              <a:ext cx="1956923" cy="519097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2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5" name="Isosceles Triangle 64"/>
            <p:cNvSpPr/>
            <p:nvPr/>
          </p:nvSpPr>
          <p:spPr>
            <a:xfrm>
              <a:off x="6716238" y="2310656"/>
              <a:ext cx="2464274" cy="2880320"/>
            </a:xfrm>
            <a:prstGeom prst="triangle">
              <a:avLst>
                <a:gd name="adj" fmla="val 100000"/>
              </a:avLst>
            </a:prstGeom>
            <a:solidFill>
              <a:srgbClr val="500778">
                <a:alpha val="72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6" name="Rectangle 27"/>
            <p:cNvSpPr/>
            <p:nvPr/>
          </p:nvSpPr>
          <p:spPr>
            <a:xfrm>
              <a:off x="7020272" y="-1"/>
              <a:ext cx="2157840" cy="519097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0778">
                <a:lumMod val="75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7" name="Rectangle 28"/>
            <p:cNvSpPr/>
            <p:nvPr/>
          </p:nvSpPr>
          <p:spPr>
            <a:xfrm>
              <a:off x="8202813" y="-1"/>
              <a:ext cx="975298" cy="519097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01547">
                <a:lumMod val="60000"/>
                <a:lumOff val="40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8" name="Rectangle 29"/>
            <p:cNvSpPr/>
            <p:nvPr/>
          </p:nvSpPr>
          <p:spPr>
            <a:xfrm>
              <a:off x="8233256" y="-1"/>
              <a:ext cx="944855" cy="519097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65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9" name="Isosceles Triangle 68"/>
            <p:cNvSpPr/>
            <p:nvPr/>
          </p:nvSpPr>
          <p:spPr>
            <a:xfrm>
              <a:off x="7804359" y="2720302"/>
              <a:ext cx="1373753" cy="2470674"/>
            </a:xfrm>
            <a:prstGeom prst="triangle">
              <a:avLst>
                <a:gd name="adj" fmla="val 100000"/>
              </a:avLst>
            </a:prstGeom>
            <a:solidFill>
              <a:srgbClr val="201547">
                <a:alpha val="8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71" name="Isosceles Triangle 70"/>
            <p:cNvSpPr/>
            <p:nvPr userDrawn="1"/>
          </p:nvSpPr>
          <p:spPr>
            <a:xfrm rot="10800000">
              <a:off x="0" y="0"/>
              <a:ext cx="764874" cy="51435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23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62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73469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2284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5125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5549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791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457201"/>
            <a:ext cx="978557" cy="3938588"/>
          </a:xfrm>
        </p:spPr>
        <p:txBody>
          <a:bodyPr vert="eaVert" anchor="ctr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171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15616" y="1059582"/>
            <a:ext cx="8028384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1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025651"/>
            <a:ext cx="6447501" cy="1369936"/>
          </a:xfrm>
        </p:spPr>
        <p:txBody>
          <a:bodyPr anchor="b">
            <a:normAutofit/>
          </a:bodyPr>
          <a:lstStyle>
            <a:lvl1pPr algn="l"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89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15616" y="1059582"/>
            <a:ext cx="8028384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5787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5"/>
            <a:ext cx="3139217" cy="247808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15616" y="1114658"/>
            <a:ext cx="10659535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72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Problem Gambling Awareness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E62F490B-E12E-4774-8328-17E41AF5547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15616" y="1114658"/>
            <a:ext cx="10659535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4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73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4"/>
            <a:ext cx="3385156" cy="414482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2773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37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-36512" y="-1"/>
            <a:ext cx="9217024" cy="5190977"/>
            <a:chOff x="0" y="-8467"/>
            <a:chExt cx="12192000" cy="686646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6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201547">
                <a:alpha val="3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5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2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6" name="Isosceles Triangle 6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500778">
                <a:alpha val="72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7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0778">
                <a:lumMod val="75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8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01547">
                <a:lumMod val="60000"/>
                <a:lumOff val="40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9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65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70" name="Isosceles Triangle 6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201547">
                <a:alpha val="8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71" name="Isosceles Triangle 7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201547">
                <a:alpha val="85000"/>
              </a:srgbClr>
            </a:solidFill>
            <a:ln w="12700" cap="rnd" cmpd="sng" algn="ctr">
              <a:noFill/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501030"/>
            <a:ext cx="6264696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1AB5A6-526A-4908-A8E7-07A62482C01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26856" y="354735"/>
            <a:ext cx="672736" cy="8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3" y="1635646"/>
            <a:ext cx="6447501" cy="136993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GamCare</a:t>
            </a:r>
            <a:r>
              <a:rPr lang="en-GB" dirty="0"/>
              <a:t> Toolbox: psychosocial interventions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53" y="3075806"/>
            <a:ext cx="3271910" cy="17479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400" dirty="0"/>
              <a:t>Conversation Basics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Node Link Mapping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Identifying strengths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Goal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Building self esteem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07904" y="3363838"/>
            <a:ext cx="3631950" cy="1779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42950" lvl="0" indent="-742950" defTabSz="457200">
              <a:spcBef>
                <a:spcPts val="1000"/>
              </a:spcBef>
              <a:buClr>
                <a:srgbClr val="201547"/>
              </a:buClr>
              <a:buSzPct val="80000"/>
              <a:buFont typeface="+mj-lt"/>
              <a:buAutoNum type="arabicPeriod" startAt="4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 building</a:t>
            </a:r>
          </a:p>
          <a:p>
            <a:pPr marL="742950" lvl="0" indent="-742950" defTabSz="457200">
              <a:spcBef>
                <a:spcPts val="1000"/>
              </a:spcBef>
              <a:buClr>
                <a:srgbClr val="201547"/>
              </a:buClr>
              <a:buSzPct val="80000"/>
              <a:buFont typeface="+mj-lt"/>
              <a:buAutoNum type="arabicPeriod" startAt="4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skills training</a:t>
            </a:r>
          </a:p>
          <a:p>
            <a:pPr marL="742950" lvl="0" indent="-742950" defTabSz="457200">
              <a:spcBef>
                <a:spcPts val="1000"/>
              </a:spcBef>
              <a:buClr>
                <a:srgbClr val="201547"/>
              </a:buClr>
              <a:buSzPct val="80000"/>
              <a:buFont typeface="+mj-lt"/>
              <a:buAutoNum type="arabicPeriod" startAt="4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behavioural therapy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map</a:t>
            </a:r>
            <a:endParaRPr lang="en-US" dirty="0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 cstate="print"/>
          <a:srcRect l="7934"/>
          <a:stretch>
            <a:fillRect/>
          </a:stretch>
        </p:blipFill>
        <p:spPr bwMode="auto">
          <a:xfrm>
            <a:off x="1835696" y="1203598"/>
            <a:ext cx="4029879" cy="37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1923678"/>
            <a:ext cx="1080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Socioeconomic,  mental health, etc...</a:t>
            </a:r>
            <a:endParaRPr lang="en-US" sz="1050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923678"/>
            <a:ext cx="936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Remember to Listen </a:t>
            </a:r>
            <a:r>
              <a:rPr lang="en-GB" sz="1050" u="sng" dirty="0">
                <a:latin typeface="Bradley Hand ITC" pitchFamily="66" charset="0"/>
              </a:rPr>
              <a:t>reflectively!!</a:t>
            </a:r>
            <a:endParaRPr lang="en-US" sz="1050" u="sng" dirty="0"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939902"/>
            <a:ext cx="936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Use the </a:t>
            </a:r>
            <a:r>
              <a:rPr lang="en-GB" sz="1050" dirty="0" err="1">
                <a:latin typeface="Bradley Hand ITC" pitchFamily="66" charset="0"/>
              </a:rPr>
              <a:t>convo</a:t>
            </a:r>
            <a:r>
              <a:rPr lang="en-GB" sz="1050" dirty="0">
                <a:latin typeface="Bradley Hand ITC" pitchFamily="66" charset="0"/>
              </a:rPr>
              <a:t> basics for calls</a:t>
            </a:r>
            <a:endParaRPr lang="en-US" sz="1050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859782"/>
            <a:ext cx="936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Link everything to risk!</a:t>
            </a:r>
            <a:endParaRPr lang="en-US" sz="1050" dirty="0"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491630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latin typeface="Bradley Hand ITC" pitchFamily="66" charset="0"/>
              </a:rPr>
              <a:t>GamCare</a:t>
            </a:r>
            <a:r>
              <a:rPr lang="en-GB" sz="1050" dirty="0">
                <a:latin typeface="Bradley Hand ITC" pitchFamily="66" charset="0"/>
              </a:rPr>
              <a:t>: tier 2 &amp; 3</a:t>
            </a:r>
            <a:endParaRPr lang="en-US" sz="105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map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C5FBE4-DDFC-4568-9F75-28C83ED8C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92948"/>
              </p:ext>
            </p:extLst>
          </p:nvPr>
        </p:nvGraphicFramePr>
        <p:xfrm>
          <a:off x="683568" y="1347614"/>
          <a:ext cx="637982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: Shape 5">
            <a:extLst>
              <a:ext uri="{FF2B5EF4-FFF2-40B4-BE49-F238E27FC236}">
                <a16:creationId xmlns:a16="http://schemas.microsoft.com/office/drawing/2014/main" id="{14DBF74D-8A0E-4156-BFEA-A63776621E22}"/>
              </a:ext>
            </a:extLst>
          </p:cNvPr>
          <p:cNvSpPr/>
          <p:nvPr/>
        </p:nvSpPr>
        <p:spPr>
          <a:xfrm>
            <a:off x="2483768" y="2108990"/>
            <a:ext cx="2555595" cy="318744"/>
          </a:xfrm>
          <a:custGeom>
            <a:avLst/>
            <a:gdLst>
              <a:gd name="connsiteX0" fmla="*/ 4499811 w 4499811"/>
              <a:gd name="connsiteY0" fmla="*/ 678784 h 678784"/>
              <a:gd name="connsiteX1" fmla="*/ 2839453 w 4499811"/>
              <a:gd name="connsiteY1" fmla="*/ 29079 h 678784"/>
              <a:gd name="connsiteX2" fmla="*/ 0 w 4499811"/>
              <a:gd name="connsiteY2" fmla="*/ 173458 h 67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811" h="678784">
                <a:moveTo>
                  <a:pt x="4499811" y="678784"/>
                </a:moveTo>
                <a:cubicBezTo>
                  <a:pt x="4044616" y="396042"/>
                  <a:pt x="3589421" y="113300"/>
                  <a:pt x="2839453" y="29079"/>
                </a:cubicBezTo>
                <a:cubicBezTo>
                  <a:pt x="2089484" y="-55142"/>
                  <a:pt x="1044742" y="59158"/>
                  <a:pt x="0" y="173458"/>
                </a:cubicBezTo>
              </a:path>
            </a:pathLst>
          </a:custGeom>
          <a:ln w="38100">
            <a:tailEnd type="arrow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B3427852-B8BC-4CB8-A679-A059E7C61F9F}"/>
              </a:ext>
            </a:extLst>
          </p:cNvPr>
          <p:cNvSpPr/>
          <p:nvPr/>
        </p:nvSpPr>
        <p:spPr>
          <a:xfrm>
            <a:off x="2267744" y="4011910"/>
            <a:ext cx="2725307" cy="710383"/>
          </a:xfrm>
          <a:custGeom>
            <a:avLst/>
            <a:gdLst>
              <a:gd name="connsiteX0" fmla="*/ 5173579 w 5173579"/>
              <a:gd name="connsiteY0" fmla="*/ 0 h 1286447"/>
              <a:gd name="connsiteX1" fmla="*/ 2815389 w 5173579"/>
              <a:gd name="connsiteY1" fmla="*/ 1251284 h 1286447"/>
              <a:gd name="connsiteX2" fmla="*/ 0 w 5173579"/>
              <a:gd name="connsiteY2" fmla="*/ 818148 h 128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3579" h="1286447">
                <a:moveTo>
                  <a:pt x="5173579" y="0"/>
                </a:moveTo>
                <a:cubicBezTo>
                  <a:pt x="4425615" y="557463"/>
                  <a:pt x="3677652" y="1114926"/>
                  <a:pt x="2815389" y="1251284"/>
                </a:cubicBezTo>
                <a:cubicBezTo>
                  <a:pt x="1953126" y="1387642"/>
                  <a:pt x="976563" y="1102895"/>
                  <a:pt x="0" y="818148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Strengths and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Identifying Strengths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can often focus on negative aspects of a person’s life. </a:t>
            </a:r>
          </a:p>
          <a:p>
            <a:r>
              <a:rPr lang="en-US" dirty="0"/>
              <a:t>However it is possible to </a:t>
            </a:r>
            <a:r>
              <a:rPr lang="en-US" dirty="0" err="1"/>
              <a:t>organise</a:t>
            </a:r>
            <a:r>
              <a:rPr lang="en-US" dirty="0"/>
              <a:t> the assessment process to </a:t>
            </a:r>
            <a:r>
              <a:rPr lang="en-US" dirty="0" err="1"/>
              <a:t>maximise</a:t>
            </a:r>
            <a:r>
              <a:rPr lang="en-US" dirty="0"/>
              <a:t> discussion of ‘recovery capital’ in order to empower the client to develop their own recovery plan.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map</a:t>
            </a:r>
            <a:endParaRPr lang="en-US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9622"/>
            <a:ext cx="6243935" cy="35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and resources map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76697F-6041-4342-82F5-A74C23C7E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596865"/>
              </p:ext>
            </p:extLst>
          </p:nvPr>
        </p:nvGraphicFramePr>
        <p:xfrm>
          <a:off x="251520" y="1275606"/>
          <a:ext cx="7441503" cy="36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Identifying Strengths and Resources: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Work in pairs to build a free map exploring your colleague’s strengths</a:t>
            </a:r>
          </a:p>
          <a:p>
            <a:pPr>
              <a:buFont typeface="+mj-lt"/>
              <a:buAutoNum type="arabicPeriod"/>
            </a:pPr>
            <a:r>
              <a:rPr lang="en-GB" dirty="0"/>
              <a:t>As you build the map:</a:t>
            </a:r>
          </a:p>
          <a:p>
            <a:pPr lvl="1"/>
            <a:r>
              <a:rPr lang="en-GB" dirty="0"/>
              <a:t>Explore how they can use their strengths more effectively in their lives</a:t>
            </a:r>
          </a:p>
          <a:p>
            <a:pPr lvl="1"/>
            <a:r>
              <a:rPr lang="en-GB" dirty="0"/>
              <a:t>Identify if there are any other strengths they want to build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 Planning: detail map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659" y="1491630"/>
            <a:ext cx="6696645" cy="3450082"/>
            <a:chOff x="611659" y="930955"/>
            <a:chExt cx="8028974" cy="4010758"/>
          </a:xfrm>
          <a:solidFill>
            <a:schemeClr val="accent2"/>
          </a:solidFill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473D7471-9AB6-443B-872C-1F28506482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0737667"/>
                </p:ext>
              </p:extLst>
            </p:nvPr>
          </p:nvGraphicFramePr>
          <p:xfrm>
            <a:off x="611659" y="930955"/>
            <a:ext cx="8028974" cy="290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angle: Rounded Corners 13">
              <a:extLst>
                <a:ext uri="{FF2B5EF4-FFF2-40B4-BE49-F238E27FC236}">
                  <a16:creationId xmlns:a16="http://schemas.microsoft.com/office/drawing/2014/main" id="{6BEC8338-504F-4B1E-ADED-4B629C9586B4}"/>
                </a:ext>
              </a:extLst>
            </p:cNvPr>
            <p:cNvSpPr/>
            <p:nvPr/>
          </p:nvSpPr>
          <p:spPr>
            <a:xfrm>
              <a:off x="611659" y="3873843"/>
              <a:ext cx="8028974" cy="510825"/>
            </a:xfrm>
            <a:prstGeom prst="roundRect">
              <a:avLst>
                <a:gd name="adj" fmla="val 34809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t" anchorCtr="0"/>
            <a:lstStyle/>
            <a:p>
              <a:r>
                <a:rPr lang="en-GB" sz="1200" u="sng" dirty="0">
                  <a:solidFill>
                    <a:schemeClr val="accent1"/>
                  </a:solidFill>
                </a:rPr>
                <a:t>Possible problems:</a:t>
              </a:r>
            </a:p>
          </p:txBody>
        </p:sp>
        <p:sp>
          <p:nvSpPr>
            <p:cNvPr id="8" name="Rectangle: Rounded Corners 14">
              <a:extLst>
                <a:ext uri="{FF2B5EF4-FFF2-40B4-BE49-F238E27FC236}">
                  <a16:creationId xmlns:a16="http://schemas.microsoft.com/office/drawing/2014/main" id="{D1E57F27-5765-43D5-9930-50F9346B553D}"/>
                </a:ext>
              </a:extLst>
            </p:cNvPr>
            <p:cNvSpPr/>
            <p:nvPr/>
          </p:nvSpPr>
          <p:spPr>
            <a:xfrm>
              <a:off x="611659" y="4430888"/>
              <a:ext cx="8028974" cy="510825"/>
            </a:xfrm>
            <a:prstGeom prst="roundRect">
              <a:avLst>
                <a:gd name="adj" fmla="val 31181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t" anchorCtr="0"/>
            <a:lstStyle/>
            <a:p>
              <a:r>
                <a:rPr lang="en-GB" sz="1200" u="sng" dirty="0">
                  <a:solidFill>
                    <a:schemeClr val="accent1"/>
                  </a:solidFill>
                </a:rPr>
                <a:t>Solutions</a:t>
              </a:r>
              <a:r>
                <a:rPr lang="en-GB" sz="1400" u="sng" dirty="0">
                  <a:solidFill>
                    <a:schemeClr val="accent1"/>
                  </a:solidFill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goals at least monthly</a:t>
            </a:r>
          </a:p>
          <a:p>
            <a:r>
              <a:rPr lang="en-US" dirty="0"/>
              <a:t>Celebrate and examine successes: what did the service user do to make it happen?</a:t>
            </a:r>
          </a:p>
          <a:p>
            <a:r>
              <a:rPr lang="en-US" dirty="0"/>
              <a:t>Explore unsuccessful attempts: what got in the way? What can they learn from this attempt? What will they do differently next time?</a:t>
            </a:r>
          </a:p>
          <a:p>
            <a:r>
              <a:rPr lang="en-US" dirty="0"/>
              <a:t>Re-set goals and actions and set next review point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Blocked goals and self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Increase self efficacy by:</a:t>
            </a:r>
          </a:p>
          <a:p>
            <a:pPr>
              <a:spcBef>
                <a:spcPts val="0"/>
              </a:spcBef>
            </a:pPr>
            <a:r>
              <a:rPr lang="en-GB" dirty="0"/>
              <a:t>Looking at blocked goals</a:t>
            </a:r>
          </a:p>
          <a:p>
            <a:pPr>
              <a:spcBef>
                <a:spcPts val="0"/>
              </a:spcBef>
            </a:pPr>
            <a:r>
              <a:rPr lang="en-GB" dirty="0"/>
              <a:t>Identifying what is blocking change</a:t>
            </a:r>
          </a:p>
          <a:p>
            <a:pPr>
              <a:spcBef>
                <a:spcPts val="0"/>
              </a:spcBef>
            </a:pPr>
            <a:r>
              <a:rPr lang="en-GB" dirty="0"/>
              <a:t>Problem solve ways to overcome the blockage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  <a:buNone/>
            </a:pPr>
            <a:r>
              <a:rPr lang="en-GB" dirty="0"/>
              <a:t>Aim: to build belief that service user has control and can make things happen, and is empowered to try new things</a:t>
            </a:r>
          </a:p>
          <a:p>
            <a:pPr>
              <a:spcBef>
                <a:spcPts val="0"/>
              </a:spcBef>
              <a:buNone/>
            </a:pP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Psychosocial Approach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3568" y="1347614"/>
          <a:ext cx="6264696" cy="35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2987824" y="2643758"/>
            <a:ext cx="1656184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The Psychosocial Approach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Blocked goals and self efficacy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395536" y="1406850"/>
            <a:ext cx="6984776" cy="3541164"/>
            <a:chOff x="677333" y="1334527"/>
            <a:chExt cx="10765023" cy="5210435"/>
          </a:xfrm>
        </p:grpSpPr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CB7E3A41-E065-4A03-B31E-FE7FDF69C913}"/>
                </a:ext>
              </a:extLst>
            </p:cNvPr>
            <p:cNvSpPr/>
            <p:nvPr/>
          </p:nvSpPr>
          <p:spPr>
            <a:xfrm>
              <a:off x="677333" y="1334527"/>
              <a:ext cx="10765023" cy="66726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Goal being blocked:</a:t>
              </a:r>
            </a:p>
          </p:txBody>
        </p:sp>
        <p:sp>
          <p:nvSpPr>
            <p:cNvPr id="5" name="Rectangle: Rounded Corners 10">
              <a:extLst>
                <a:ext uri="{FF2B5EF4-FFF2-40B4-BE49-F238E27FC236}">
                  <a16:creationId xmlns:a16="http://schemas.microsoft.com/office/drawing/2014/main" id="{3067F979-A87C-4699-86C9-0A5D17FA4F35}"/>
                </a:ext>
              </a:extLst>
            </p:cNvPr>
            <p:cNvSpPr/>
            <p:nvPr/>
          </p:nvSpPr>
          <p:spPr>
            <a:xfrm>
              <a:off x="677333" y="5877697"/>
              <a:ext cx="10765023" cy="66726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Alternatives to my block are…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4775341-E774-4047-ADB8-9F44E08BFD53}"/>
                </a:ext>
              </a:extLst>
            </p:cNvPr>
            <p:cNvSpPr/>
            <p:nvPr/>
          </p:nvSpPr>
          <p:spPr>
            <a:xfrm>
              <a:off x="677334" y="2125362"/>
              <a:ext cx="5237436" cy="126313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What are the skills required and what strengths do you have?</a:t>
              </a:r>
            </a:p>
          </p:txBody>
        </p:sp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AFC18953-8E6D-42A2-A146-CD1B03DE03A9}"/>
                </a:ext>
              </a:extLst>
            </p:cNvPr>
            <p:cNvSpPr/>
            <p:nvPr/>
          </p:nvSpPr>
          <p:spPr>
            <a:xfrm>
              <a:off x="6277232" y="2152823"/>
              <a:ext cx="5165124" cy="126313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r"/>
              <a:r>
                <a:rPr lang="en-GB" sz="1400" u="sng" dirty="0">
                  <a:solidFill>
                    <a:schemeClr val="accent1"/>
                  </a:solidFill>
                </a:rPr>
                <a:t>How have you achieved similar things?</a:t>
              </a:r>
            </a:p>
          </p:txBody>
        </p:sp>
        <p:sp>
          <p:nvSpPr>
            <p:cNvPr id="8" name="Rectangle: Rounded Corners 13">
              <a:extLst>
                <a:ext uri="{FF2B5EF4-FFF2-40B4-BE49-F238E27FC236}">
                  <a16:creationId xmlns:a16="http://schemas.microsoft.com/office/drawing/2014/main" id="{573BF931-0FBC-467F-82C8-9833F64FA9FF}"/>
                </a:ext>
              </a:extLst>
            </p:cNvPr>
            <p:cNvSpPr/>
            <p:nvPr/>
          </p:nvSpPr>
          <p:spPr>
            <a:xfrm>
              <a:off x="4279558" y="3451918"/>
              <a:ext cx="3632886" cy="86805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u="sng" dirty="0"/>
                <a:t>What is the block to achieving the goal?</a:t>
              </a:r>
            </a:p>
            <a:p>
              <a:pPr algn="ctr"/>
              <a:endParaRPr lang="en-GB" sz="1400" u="sng" dirty="0"/>
            </a:p>
          </p:txBody>
        </p:sp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865FBDE7-25AE-4BC2-B7F7-2009B6DFB671}"/>
                </a:ext>
              </a:extLst>
            </p:cNvPr>
            <p:cNvSpPr/>
            <p:nvPr/>
          </p:nvSpPr>
          <p:spPr>
            <a:xfrm>
              <a:off x="8102143" y="3532660"/>
              <a:ext cx="3340213" cy="213349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r"/>
              <a:r>
                <a:rPr lang="en-GB" sz="1400" u="sng" dirty="0">
                  <a:solidFill>
                    <a:schemeClr val="accent1"/>
                  </a:solidFill>
                </a:rPr>
                <a:t>What can you learn from this?</a:t>
              </a:r>
              <a:endParaRPr lang="en-GB" sz="1200" u="sng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: Rounded Corners 15">
              <a:extLst>
                <a:ext uri="{FF2B5EF4-FFF2-40B4-BE49-F238E27FC236}">
                  <a16:creationId xmlns:a16="http://schemas.microsoft.com/office/drawing/2014/main" id="{7779F3C8-1E64-4F73-8D13-359CE969D08C}"/>
                </a:ext>
              </a:extLst>
            </p:cNvPr>
            <p:cNvSpPr/>
            <p:nvPr/>
          </p:nvSpPr>
          <p:spPr>
            <a:xfrm>
              <a:off x="677333" y="3583459"/>
              <a:ext cx="3340213" cy="213349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Who can be recruited to help?</a:t>
              </a:r>
            </a:p>
          </p:txBody>
        </p:sp>
        <p:sp>
          <p:nvSpPr>
            <p:cNvPr id="11" name="Rectangle: Rounded Corners 16">
              <a:extLst>
                <a:ext uri="{FF2B5EF4-FFF2-40B4-BE49-F238E27FC236}">
                  <a16:creationId xmlns:a16="http://schemas.microsoft.com/office/drawing/2014/main" id="{B2982C7F-8F24-4425-8427-1D870DD9710E}"/>
                </a:ext>
              </a:extLst>
            </p:cNvPr>
            <p:cNvSpPr/>
            <p:nvPr/>
          </p:nvSpPr>
          <p:spPr>
            <a:xfrm>
              <a:off x="4279558" y="4425924"/>
              <a:ext cx="3632886" cy="126313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GB" sz="1400" u="sng" dirty="0">
                  <a:solidFill>
                    <a:schemeClr val="accent1"/>
                  </a:solidFill>
                </a:rPr>
                <a:t>Can it be broken down into tasks?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Self Esteem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Using maps to build self esteem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self 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0395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Aim: to build a core of self esteem that is not linked to the successes and failures of every day life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Increase self esteem by:</a:t>
            </a:r>
          </a:p>
          <a:p>
            <a:pPr>
              <a:spcBef>
                <a:spcPts val="0"/>
              </a:spcBef>
            </a:pPr>
            <a:r>
              <a:rPr lang="en-GB" dirty="0"/>
              <a:t>Challenging negative self talk</a:t>
            </a:r>
          </a:p>
          <a:p>
            <a:pPr>
              <a:spcBef>
                <a:spcPts val="0"/>
              </a:spcBef>
            </a:pPr>
            <a:r>
              <a:rPr lang="en-GB" dirty="0"/>
              <a:t>Practice self care</a:t>
            </a:r>
          </a:p>
          <a:p>
            <a:pPr>
              <a:spcBef>
                <a:spcPts val="0"/>
              </a:spcBef>
            </a:pPr>
            <a:r>
              <a:rPr lang="en-GB" dirty="0"/>
              <a:t>Reminders of strengths and achievements</a:t>
            </a:r>
          </a:p>
          <a:p>
            <a:pPr>
              <a:spcBef>
                <a:spcPts val="0"/>
              </a:spcBef>
            </a:pPr>
            <a:r>
              <a:rPr lang="en-GB" dirty="0"/>
              <a:t>Seeking support from others</a:t>
            </a:r>
          </a:p>
          <a:p>
            <a:pPr>
              <a:spcBef>
                <a:spcPts val="0"/>
              </a:spcBef>
            </a:pPr>
            <a:r>
              <a:rPr lang="en-GB" dirty="0"/>
              <a:t>Doing fun or relaxing things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self esteem: Activity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8E7BBB-A820-4782-B27A-A963A956D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635234"/>
              </p:ext>
            </p:extLst>
          </p:nvPr>
        </p:nvGraphicFramePr>
        <p:xfrm>
          <a:off x="251520" y="1347614"/>
          <a:ext cx="7345434" cy="35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3275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100" b="1" dirty="0"/>
              <a:t>Recovery is a social 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Recovery is based on the power of community: the more people are helping you, the more likely you are to succeed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social support for change boosts the individual’s recovery capital outside of the formal treatment environment</a:t>
            </a:r>
          </a:p>
          <a:p>
            <a:pPr>
              <a:lnSpc>
                <a:spcPct val="150000"/>
              </a:lnSpc>
            </a:pPr>
            <a:r>
              <a:rPr lang="en-GB" dirty="0"/>
              <a:t>People are influenced in thinking and actions by the people surrounding them, and they learn how to recover by copying others who have achieved recovery themselves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18355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900" b="1" dirty="0"/>
              <a:t>Our role</a:t>
            </a:r>
          </a:p>
          <a:p>
            <a:pPr marL="0" indent="0">
              <a:spcBef>
                <a:spcPts val="0"/>
              </a:spcBef>
              <a:buNone/>
            </a:pPr>
            <a:endParaRPr lang="en-GB" sz="29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Discuss and explore service user’s social network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Encourage them to develop a support system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i="1" dirty="0"/>
              <a:t>For Practitioners: </a:t>
            </a:r>
            <a:r>
              <a:rPr lang="en-GB" sz="2600" dirty="0"/>
              <a:t>discuss whether it is useful to invite a supportive, appropriate person to a session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Help them find community groups or recovery  to be part of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11154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100" dirty="0"/>
              <a:t>Involving family members (practitioners only)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Early on, ask the service user if there is a supportive person they would like to bring to a session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Rehearse the invitation </a:t>
            </a:r>
            <a:r>
              <a:rPr lang="en-GB" sz="1900" i="1" dirty="0"/>
              <a:t>or</a:t>
            </a:r>
            <a:r>
              <a:rPr lang="en-GB" sz="1900" dirty="0"/>
              <a:t> provide support by phoning/email/text together in the session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Make it clear that this is not family therapy.  The aim is to identify how this person can best help the service user in their recovery journey.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2300" dirty="0"/>
              <a:t>Community and recovery-based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Have a comprehensive list of local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Know their requirements and how each group works</a:t>
            </a:r>
          </a:p>
          <a:p>
            <a:pPr>
              <a:lnSpc>
                <a:spcPct val="150000"/>
              </a:lnSpc>
            </a:pPr>
            <a:r>
              <a:rPr lang="en-GB" dirty="0"/>
              <a:t>Discover the service user’s interests</a:t>
            </a:r>
          </a:p>
          <a:p>
            <a:pPr>
              <a:lnSpc>
                <a:spcPct val="150000"/>
              </a:lnSpc>
            </a:pPr>
            <a:r>
              <a:rPr lang="en-GB" dirty="0"/>
              <a:t>Talk through any negative perceptions to joining recovery or general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Importantly: </a:t>
            </a:r>
            <a:r>
              <a:rPr lang="en-GB" b="1" i="1" dirty="0"/>
              <a:t>be the bridge </a:t>
            </a:r>
            <a:r>
              <a:rPr lang="en-GB" dirty="0"/>
              <a:t>- help with integration</a:t>
            </a:r>
            <a:endParaRPr lang="en-GB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skills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111547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/>
              <a:t>How might developing these skills aid recovery?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Time management / organisational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Financial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Communication / social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Assertiveness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Managing emotions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Problem solving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Stress management / relaxation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 (Practitioners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Skills consolidation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Action planning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 recovery based approach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635646"/>
          <a:ext cx="70567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34761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Core competencies: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629785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Covered in Safeguarding training</a:t>
            </a:r>
            <a:endParaRPr lang="en-US" sz="1000" dirty="0"/>
          </a:p>
        </p:txBody>
      </p:sp>
      <p:sp>
        <p:nvSpPr>
          <p:cNvPr id="7" name="Down Arrow 6"/>
          <p:cNvSpPr/>
          <p:nvPr/>
        </p:nvSpPr>
        <p:spPr>
          <a:xfrm>
            <a:off x="2555776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23928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6056" y="4629785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Competency for Practitioners only</a:t>
            </a:r>
            <a:endParaRPr lang="en-US" sz="1000" dirty="0"/>
          </a:p>
        </p:txBody>
      </p:sp>
      <p:sp>
        <p:nvSpPr>
          <p:cNvPr id="10" name="Down Arrow 9"/>
          <p:cNvSpPr/>
          <p:nvPr/>
        </p:nvSpPr>
        <p:spPr>
          <a:xfrm>
            <a:off x="5364088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732240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the end of treatment, it’s important to think about what the client needs to support their recovery in the future.</a:t>
            </a:r>
          </a:p>
          <a:p>
            <a:r>
              <a:rPr lang="en-GB" dirty="0"/>
              <a:t>Transitioning from a series of treatment to owning their recovery themselves can be a difficult time for clients. </a:t>
            </a:r>
          </a:p>
          <a:p>
            <a:r>
              <a:rPr lang="en-GB" dirty="0"/>
              <a:t>While the risk of relapse will diminish over time it will not go away completely.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E9555F-30EC-40AF-997F-798705BD3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35140"/>
              </p:ext>
            </p:extLst>
          </p:nvPr>
        </p:nvGraphicFramePr>
        <p:xfrm>
          <a:off x="467544" y="1540222"/>
          <a:ext cx="7200800" cy="321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8846">
                  <a:extLst>
                    <a:ext uri="{9D8B030D-6E8A-4147-A177-3AD203B41FA5}">
                      <a16:colId xmlns:a16="http://schemas.microsoft.com/office/drawing/2014/main" val="1204003656"/>
                    </a:ext>
                  </a:extLst>
                </a:gridCol>
                <a:gridCol w="4731954">
                  <a:extLst>
                    <a:ext uri="{9D8B030D-6E8A-4147-A177-3AD203B41FA5}">
                      <a16:colId xmlns:a16="http://schemas.microsoft.com/office/drawing/2014/main" val="3998809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Level of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After care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1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Brief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Information about mutual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4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Extended brief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Referrals</a:t>
                      </a:r>
                    </a:p>
                    <a:p>
                      <a:r>
                        <a:rPr lang="en-GB" sz="1800" dirty="0"/>
                        <a:t>Monthly check up sessions / calls / emails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8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Psychosocial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Consolidating skills learned in treatment</a:t>
                      </a:r>
                    </a:p>
                    <a:p>
                      <a:r>
                        <a:rPr lang="en-GB" sz="1800" dirty="0"/>
                        <a:t>Relapse prevention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9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Relapse / at risk of relapse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Action planning</a:t>
                      </a:r>
                    </a:p>
                    <a:p>
                      <a:r>
                        <a:rPr lang="en-GB" sz="1800" dirty="0"/>
                        <a:t>Monthly check up sessions / calls / emails</a:t>
                      </a:r>
                    </a:p>
                    <a:p>
                      <a:r>
                        <a:rPr lang="en-GB" sz="1800" dirty="0"/>
                        <a:t>Referrals</a:t>
                      </a:r>
                    </a:p>
                    <a:p>
                      <a:r>
                        <a:rPr lang="en-GB" sz="1800" dirty="0"/>
                        <a:t>Mutual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206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After care – skills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 those who’ve undergone tier three treatment with psychosocial interventions, prepare for aftercare by helping to consolidate the skills learned in treatment.</a:t>
            </a:r>
          </a:p>
          <a:p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What have they learnt?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How have they changed?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How have they overcome obstacles?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What do they need to keep working at?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 – action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Help the service user build a picture of their life in recovery and set goals together:</a:t>
            </a:r>
          </a:p>
          <a:p>
            <a:pPr lvl="1"/>
            <a:r>
              <a:rPr lang="en-GB" dirty="0"/>
              <a:t>Clarify priorities</a:t>
            </a:r>
            <a:endParaRPr lang="en-US" dirty="0"/>
          </a:p>
          <a:p>
            <a:pPr lvl="1"/>
            <a:r>
              <a:rPr lang="en-US" dirty="0"/>
              <a:t>Build positive routines, e.g. new hobby/job</a:t>
            </a:r>
          </a:p>
          <a:p>
            <a:pPr lvl="1"/>
            <a:r>
              <a:rPr lang="en-US" dirty="0"/>
              <a:t>Practice good self care</a:t>
            </a:r>
          </a:p>
          <a:p>
            <a:pPr lvl="1"/>
            <a:r>
              <a:rPr lang="en-US" dirty="0"/>
              <a:t>Agree recovery rituals</a:t>
            </a:r>
          </a:p>
          <a:p>
            <a:pPr lvl="1"/>
            <a:r>
              <a:rPr lang="en-US" dirty="0"/>
              <a:t>Outline a relapse prevention plan</a:t>
            </a:r>
          </a:p>
          <a:p>
            <a:pPr lvl="1"/>
            <a:r>
              <a:rPr lang="en-US" dirty="0"/>
              <a:t>Reminder of their strengths and resources</a:t>
            </a:r>
          </a:p>
          <a:p>
            <a:pPr lvl="1"/>
            <a:r>
              <a:rPr lang="en-GB" dirty="0"/>
              <a:t>Set them up with a Recovery Weekly Review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 – action planning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424335-9B43-44E8-BA0F-06ECE1DEF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57949"/>
              </p:ext>
            </p:extLst>
          </p:nvPr>
        </p:nvGraphicFramePr>
        <p:xfrm>
          <a:off x="611560" y="1419622"/>
          <a:ext cx="7630634" cy="358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538">
                  <a:extLst>
                    <a:ext uri="{9D8B030D-6E8A-4147-A177-3AD203B41FA5}">
                      <a16:colId xmlns:a16="http://schemas.microsoft.com/office/drawing/2014/main" val="4279354015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863544426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3640102675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3806915616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13727978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en-GB" sz="1600" dirty="0"/>
                        <a:t>Week beginning: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0732"/>
                  </a:ext>
                </a:extLst>
              </a:tr>
              <a:tr h="557603">
                <a:tc>
                  <a:txBody>
                    <a:bodyPr/>
                    <a:lstStyle/>
                    <a:p>
                      <a:r>
                        <a:rPr lang="en-GB" sz="1600" dirty="0"/>
                        <a:t>Recovery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Rough spots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Lessons learnt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What to do now?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35370"/>
                  </a:ext>
                </a:extLst>
              </a:tr>
              <a:tr h="408876">
                <a:tc>
                  <a:txBody>
                    <a:bodyPr/>
                    <a:lstStyle/>
                    <a:p>
                      <a:r>
                        <a:rPr lang="en-GB" sz="1600" dirty="0"/>
                        <a:t>Not Gambling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25067"/>
                  </a:ext>
                </a:extLst>
              </a:tr>
              <a:tr h="408876">
                <a:tc>
                  <a:txBody>
                    <a:bodyPr/>
                    <a:lstStyle/>
                    <a:p>
                      <a:r>
                        <a:rPr lang="en-GB" sz="1600" dirty="0"/>
                        <a:t>Self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25034"/>
                  </a:ext>
                </a:extLst>
              </a:tr>
              <a:tr h="557603">
                <a:tc>
                  <a:txBody>
                    <a:bodyPr/>
                    <a:lstStyle/>
                    <a:p>
                      <a:r>
                        <a:rPr lang="en-GB" sz="1600" dirty="0"/>
                        <a:t>Positive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73578"/>
                  </a:ext>
                </a:extLst>
              </a:tr>
              <a:tr h="446598">
                <a:tc>
                  <a:txBody>
                    <a:bodyPr/>
                    <a:lstStyle/>
                    <a:p>
                      <a:r>
                        <a:rPr lang="en-GB" sz="1600" dirty="0"/>
                        <a:t>Increasing hobbies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4488"/>
                  </a:ext>
                </a:extLst>
              </a:tr>
              <a:tr h="792384">
                <a:tc>
                  <a:txBody>
                    <a:bodyPr/>
                    <a:lstStyle/>
                    <a:p>
                      <a:r>
                        <a:rPr lang="en-GB" sz="1600" dirty="0"/>
                        <a:t>What else for them? What else is important?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63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0483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700" dirty="0"/>
              <a:t>The ABC of self-care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Self care in practice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Stress management: the lifeboat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563638"/>
          <a:ext cx="6446838" cy="29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75656" y="465069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ABC of Self Care (</a:t>
            </a:r>
            <a:r>
              <a:rPr lang="en-GB" dirty="0" err="1"/>
              <a:t>Saakvit</a:t>
            </a:r>
            <a:r>
              <a:rPr lang="en-GB" dirty="0"/>
              <a:t> &amp; Pearlman 1996)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Physical?  </a:t>
            </a:r>
          </a:p>
          <a:p>
            <a:r>
              <a:rPr lang="en-US" dirty="0"/>
              <a:t>Emotional? </a:t>
            </a:r>
          </a:p>
          <a:p>
            <a:r>
              <a:rPr lang="en-US" dirty="0"/>
              <a:t>Psychological? </a:t>
            </a:r>
          </a:p>
          <a:p>
            <a:r>
              <a:rPr lang="en-GB" dirty="0"/>
              <a:t>Spiritual?</a:t>
            </a:r>
            <a:endParaRPr lang="en-US" dirty="0"/>
          </a:p>
          <a:p>
            <a:r>
              <a:rPr lang="en-US" dirty="0"/>
              <a:t>Professional?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1851670"/>
            <a:ext cx="1584176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How can we practice self care in these areas?</a:t>
            </a:r>
            <a:endParaRPr lang="en-US" sz="2000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2951820" y="2103698"/>
            <a:ext cx="1512168" cy="11521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7614"/>
            <a:ext cx="4923607" cy="34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779662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Lifeboat to be replaced with new image.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Five career sustaining behaviours</a:t>
            </a:r>
            <a:endParaRPr lang="en-US" dirty="0"/>
          </a:p>
          <a:p>
            <a:r>
              <a:rPr lang="en-US" dirty="0"/>
              <a:t>Maintain sense of </a:t>
            </a:r>
            <a:r>
              <a:rPr lang="en-US" dirty="0" err="1"/>
              <a:t>humour</a:t>
            </a:r>
            <a:endParaRPr lang="en-US" dirty="0"/>
          </a:p>
          <a:p>
            <a:r>
              <a:rPr lang="en-US" dirty="0"/>
              <a:t>Spend time with partner/family</a:t>
            </a:r>
          </a:p>
          <a:p>
            <a:r>
              <a:rPr lang="en-US" dirty="0"/>
              <a:t>Maintain balance between professional and personal lives</a:t>
            </a:r>
          </a:p>
          <a:p>
            <a:r>
              <a:rPr lang="en-US" dirty="0"/>
              <a:t>Maintain self-awareness</a:t>
            </a:r>
          </a:p>
          <a:p>
            <a:r>
              <a:rPr lang="en-US" dirty="0"/>
              <a:t>Maintain sense of control over work responsibilities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we provide you with a framework for the basics that should underpin an initial conversation with a service user.</a:t>
            </a:r>
          </a:p>
          <a:p>
            <a:r>
              <a:rPr lang="en-GB" dirty="0"/>
              <a:t>These basics should enable you to identify the problem and determine the appropriate intervention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Your new workbook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First three months in the role</a:t>
            </a:r>
            <a:endParaRPr lang="en-US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Summing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everyone feeling?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we achieve our goal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Goal:</a:t>
            </a:r>
          </a:p>
          <a:p>
            <a:pPr algn="ctr">
              <a:buNone/>
            </a:pPr>
            <a:r>
              <a:rPr lang="en-GB" dirty="0">
                <a:latin typeface="Arial"/>
              </a:rPr>
              <a:t>Build understanding and application of a range of psychosocial interventions to build a holistic approach to recovery. </a:t>
            </a:r>
            <a:endParaRPr lang="en-US" dirty="0"/>
          </a:p>
          <a:p>
            <a:endParaRPr lang="en-US" dirty="0"/>
          </a:p>
        </p:txBody>
      </p:sp>
      <p:pic>
        <p:nvPicPr>
          <p:cNvPr id="234498" name="Picture 2" descr="Image result for thumb up middle down"/>
          <p:cNvPicPr>
            <a:picLocks noChangeAspect="1" noChangeArrowheads="1"/>
          </p:cNvPicPr>
          <p:nvPr/>
        </p:nvPicPr>
        <p:blipFill>
          <a:blip r:embed="rId2" cstate="print"/>
          <a:srcRect t="23520" b="24401"/>
          <a:stretch>
            <a:fillRect/>
          </a:stretch>
        </p:blipFill>
        <p:spPr bwMode="auto">
          <a:xfrm>
            <a:off x="1619672" y="3352126"/>
            <a:ext cx="4464496" cy="1307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3995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 recovery based approach: </a:t>
            </a:r>
            <a:r>
              <a:rPr lang="en-US" dirty="0"/>
              <a:t>focusing on individual strengths, positive identify and self-efficacy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Safe, effective services: </a:t>
            </a:r>
            <a:r>
              <a:rPr lang="en-US" dirty="0"/>
              <a:t>identification and management of harm and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Service user choice: </a:t>
            </a:r>
            <a:r>
              <a:rPr lang="en-US" dirty="0"/>
              <a:t>providing relevant information and respecting service user autonomy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Evidence based practice: </a:t>
            </a:r>
            <a:r>
              <a:rPr lang="en-US" dirty="0"/>
              <a:t>well-researched techniques based on psychosocial intervention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Stepped care: </a:t>
            </a:r>
            <a:r>
              <a:rPr lang="en-GB" dirty="0"/>
              <a:t>the right service at the right time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Debrief and Feedback</a:t>
            </a:r>
            <a:endParaRPr lang="en-US" dirty="0"/>
          </a:p>
        </p:txBody>
      </p:sp>
      <p:pic>
        <p:nvPicPr>
          <p:cNvPr id="4" name="Picture 2" descr="Image result for feedback pl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7654"/>
            <a:ext cx="54006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DAY THREE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Conversation basics: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pairs, </a:t>
            </a:r>
            <a:r>
              <a:rPr lang="en-GB" dirty="0" err="1"/>
              <a:t>roleplay</a:t>
            </a:r>
            <a:r>
              <a:rPr lang="en-GB" dirty="0"/>
              <a:t> an initial conversation between a professional and a service user:</a:t>
            </a:r>
          </a:p>
          <a:p>
            <a:pPr lvl="1"/>
            <a:r>
              <a:rPr lang="en-GB" dirty="0"/>
              <a:t>Professional: use the conversation basics framework to lead the conversation</a:t>
            </a:r>
          </a:p>
          <a:p>
            <a:pPr lvl="1"/>
            <a:r>
              <a:rPr lang="en-GB" dirty="0"/>
              <a:t>Service user: use the character card to make the call as the service user in your example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039539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What is it?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Using visual representations – e.g. diagrams, flowcharts, to capture and explore the client’s situation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What are the benefits?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Great at capturing circular thinking, feedback loops and links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Proven to reduce barriers that distort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Make treatment discussions more memorable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Can focus clients on key areas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Easy to share record of discussion with supervisors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as a tool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683568" y="1419622"/>
            <a:ext cx="6475116" cy="3545334"/>
            <a:chOff x="1121220" y="1498600"/>
            <a:chExt cx="9737278" cy="4762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4AAE52-BF8D-407B-AB93-22CE20B269F5}"/>
                </a:ext>
              </a:extLst>
            </p:cNvPr>
            <p:cNvSpPr/>
            <p:nvPr/>
          </p:nvSpPr>
          <p:spPr>
            <a:xfrm>
              <a:off x="1121327" y="1498600"/>
              <a:ext cx="2983831" cy="208280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Ideas / thoughts in a box: ‘nodes’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93C88-EB80-40BF-84C1-3A37BA6F01B6}"/>
                </a:ext>
              </a:extLst>
            </p:cNvPr>
            <p:cNvSpPr/>
            <p:nvPr/>
          </p:nvSpPr>
          <p:spPr>
            <a:xfrm>
              <a:off x="7874667" y="1498600"/>
              <a:ext cx="2983831" cy="20828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Write and draw together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3BE5A4-6D75-4EAC-ADE5-42AD912CC680}"/>
                </a:ext>
              </a:extLst>
            </p:cNvPr>
            <p:cNvSpPr/>
            <p:nvPr/>
          </p:nvSpPr>
          <p:spPr>
            <a:xfrm>
              <a:off x="7874667" y="4178300"/>
              <a:ext cx="2983831" cy="20828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Explore and unpack each node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529E28-CF54-4608-830F-783FFD46C0B9}"/>
                </a:ext>
              </a:extLst>
            </p:cNvPr>
            <p:cNvSpPr/>
            <p:nvPr/>
          </p:nvSpPr>
          <p:spPr>
            <a:xfrm>
              <a:off x="4448451" y="4178300"/>
              <a:ext cx="2983831" cy="20828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Explore the links.</a:t>
              </a:r>
            </a:p>
            <a:p>
              <a:pPr algn="ctr"/>
              <a:r>
                <a:rPr lang="en-GB" sz="1750" dirty="0"/>
                <a:t>How are the nodes linked?</a:t>
              </a:r>
            </a:p>
            <a:p>
              <a:pPr algn="ctr"/>
              <a:r>
                <a:rPr lang="en-GB" sz="1750" dirty="0"/>
                <a:t>What do the links mean?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0725F-04CB-4148-9D43-350782797151}"/>
                </a:ext>
              </a:extLst>
            </p:cNvPr>
            <p:cNvSpPr/>
            <p:nvPr/>
          </p:nvSpPr>
          <p:spPr>
            <a:xfrm>
              <a:off x="1121220" y="4165600"/>
              <a:ext cx="2983831" cy="208280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Node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0B9599-5406-4E3D-8C56-AF2B0F51B31C}"/>
                </a:ext>
              </a:extLst>
            </p:cNvPr>
            <p:cNvCxnSpPr>
              <a:cxnSpLocks/>
              <a:stCxn id="4" idx="6"/>
              <a:endCxn id="5" idx="1"/>
            </p:cNvCxnSpPr>
            <p:nvPr/>
          </p:nvCxnSpPr>
          <p:spPr>
            <a:xfrm>
              <a:off x="4105158" y="2540000"/>
              <a:ext cx="37695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3DC20D-843B-4E1E-91AF-35C713D808BA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9366583" y="3581400"/>
              <a:ext cx="0" cy="596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8D2C2-D098-47E5-AE3A-10156DD35235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432282" y="5219700"/>
              <a:ext cx="4423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1B953C-DD3E-47B3-9E0D-54214BAA4DE8}"/>
                </a:ext>
              </a:extLst>
            </p:cNvPr>
            <p:cNvCxnSpPr>
              <a:stCxn id="7" idx="1"/>
              <a:endCxn id="8" idx="6"/>
            </p:cNvCxnSpPr>
            <p:nvPr/>
          </p:nvCxnSpPr>
          <p:spPr>
            <a:xfrm flipH="1" flipV="1">
              <a:off x="4105051" y="5207000"/>
              <a:ext cx="3434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B9852-FFA7-4B6A-AC9D-20C13AF72195}"/>
                </a:ext>
              </a:extLst>
            </p:cNvPr>
            <p:cNvSpPr txBox="1"/>
            <p:nvPr/>
          </p:nvSpPr>
          <p:spPr>
            <a:xfrm>
              <a:off x="4261503" y="2572099"/>
              <a:ext cx="3573424" cy="120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50" dirty="0"/>
                <a:t>Links (named or not)  show the relationship between nodes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Free Maps: service user and professional build a map from scratch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Guide Maps: service user fills in a pre-formed map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Hybrid Maps: service user begins with a guide map but expands out freely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map</a:t>
            </a:r>
            <a:endParaRPr lang="en-US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91630"/>
            <a:ext cx="5007026" cy="31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876006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Free map created during a session on drug relapse – ‘</a:t>
            </a:r>
            <a:r>
              <a:rPr lang="en-GB" sz="1100" i="1" dirty="0"/>
              <a:t>Routes to Recovery’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Care Training Template Presentation 190730[2074]">
  <a:themeElements>
    <a:clrScheme name="GamCare Training">
      <a:dk1>
        <a:srgbClr val="201547"/>
      </a:dk1>
      <a:lt1>
        <a:srgbClr val="FFFFFF"/>
      </a:lt1>
      <a:dk2>
        <a:srgbClr val="FFFFFF"/>
      </a:dk2>
      <a:lt2>
        <a:srgbClr val="FFFFFF"/>
      </a:lt2>
      <a:accent1>
        <a:srgbClr val="201547"/>
      </a:accent1>
      <a:accent2>
        <a:srgbClr val="C3D7EE"/>
      </a:accent2>
      <a:accent3>
        <a:srgbClr val="500778"/>
      </a:accent3>
      <a:accent4>
        <a:srgbClr val="A7A4E0"/>
      </a:accent4>
      <a:accent5>
        <a:srgbClr val="0072CE"/>
      </a:accent5>
      <a:accent6>
        <a:srgbClr val="92C1E9"/>
      </a:accent6>
      <a:hlink>
        <a:srgbClr val="002060"/>
      </a:hlink>
      <a:folHlink>
        <a:srgbClr val="0070C0"/>
      </a:folHlink>
    </a:clrScheme>
    <a:fontScheme name="Al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mCare Training Template Presentation 190730" id="{97BFC23E-EBFF-45E2-AABC-A172D0220FC9}" vid="{0B734EF5-4905-4EFD-8690-33C23D6A6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1743</Words>
  <Application>Microsoft Office PowerPoint</Application>
  <PresentationFormat>On-screen Show (16:9)</PresentationFormat>
  <Paragraphs>293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Bradley Hand ITC</vt:lpstr>
      <vt:lpstr>Calibri</vt:lpstr>
      <vt:lpstr>Wingdings</vt:lpstr>
      <vt:lpstr>Wingdings 3</vt:lpstr>
      <vt:lpstr>GamCare Training Template Presentation 190730[2074]</vt:lpstr>
      <vt:lpstr>GamCare Toolbox: psychosocial interventions</vt:lpstr>
      <vt:lpstr>The Psychosocial Approach</vt:lpstr>
      <vt:lpstr>1. A recovery based approach</vt:lpstr>
      <vt:lpstr>Conversation basics</vt:lpstr>
      <vt:lpstr>Conversation basics: Activity</vt:lpstr>
      <vt:lpstr>Mapping as a tool</vt:lpstr>
      <vt:lpstr>Mapping as a tool</vt:lpstr>
      <vt:lpstr>Mapping as a tool</vt:lpstr>
      <vt:lpstr>Free map</vt:lpstr>
      <vt:lpstr>Guide map</vt:lpstr>
      <vt:lpstr>Hybrid map</vt:lpstr>
      <vt:lpstr>Identifying Strengths and Resources</vt:lpstr>
      <vt:lpstr>Identifying Strengths and Resources</vt:lpstr>
      <vt:lpstr>Strengths map</vt:lpstr>
      <vt:lpstr>Strengths and resources map</vt:lpstr>
      <vt:lpstr>Identifying Strengths and Resources: map</vt:lpstr>
      <vt:lpstr>Goal Planning: detail map</vt:lpstr>
      <vt:lpstr>Reviewing goals</vt:lpstr>
      <vt:lpstr>Blocked goals and self efficacy</vt:lpstr>
      <vt:lpstr>Blocked goals and self efficacy</vt:lpstr>
      <vt:lpstr>Building Self Esteem</vt:lpstr>
      <vt:lpstr>Building self esteem</vt:lpstr>
      <vt:lpstr>Building self esteem: Activity</vt:lpstr>
      <vt:lpstr>Social network building</vt:lpstr>
      <vt:lpstr>Social network building</vt:lpstr>
      <vt:lpstr>Social network building</vt:lpstr>
      <vt:lpstr>Social network building</vt:lpstr>
      <vt:lpstr>Life skills training</vt:lpstr>
      <vt:lpstr>After care (Practitioners only)</vt:lpstr>
      <vt:lpstr>After care</vt:lpstr>
      <vt:lpstr>After care</vt:lpstr>
      <vt:lpstr>After care – skills consolidation</vt:lpstr>
      <vt:lpstr>After care – action planning</vt:lpstr>
      <vt:lpstr>After care – action planning</vt:lpstr>
      <vt:lpstr>Self care</vt:lpstr>
      <vt:lpstr>Self Care</vt:lpstr>
      <vt:lpstr>Self Care</vt:lpstr>
      <vt:lpstr>Self Care</vt:lpstr>
      <vt:lpstr>Self Care</vt:lpstr>
      <vt:lpstr>Professional Development</vt:lpstr>
      <vt:lpstr>Summing up</vt:lpstr>
      <vt:lpstr>How is everyone feeling?</vt:lpstr>
      <vt:lpstr>Did we achieve our goal today?</vt:lpstr>
      <vt:lpstr>Summary: Activity</vt:lpstr>
      <vt:lpstr>Debrief and Feedback</vt:lpstr>
      <vt:lpstr>END OF DAY THREE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Gambling Awareness</dc:title>
  <dc:creator>cami</dc:creator>
  <cp:lastModifiedBy>Marios Theofanoudes</cp:lastModifiedBy>
  <cp:revision>646</cp:revision>
  <dcterms:created xsi:type="dcterms:W3CDTF">2018-05-25T12:03:10Z</dcterms:created>
  <dcterms:modified xsi:type="dcterms:W3CDTF">2020-03-24T12:10:58Z</dcterms:modified>
</cp:coreProperties>
</file>