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5" r:id="rId2"/>
    <p:sldId id="320" r:id="rId3"/>
    <p:sldId id="323" r:id="rId4"/>
    <p:sldId id="324" r:id="rId5"/>
    <p:sldId id="325" r:id="rId6"/>
    <p:sldId id="326" r:id="rId7"/>
    <p:sldId id="328" r:id="rId8"/>
    <p:sldId id="327" r:id="rId9"/>
    <p:sldId id="319" r:id="rId10"/>
  </p:sldIdLst>
  <p:sldSz cx="9144000" cy="6858000" type="screen4x3"/>
  <p:notesSz cx="6797675" cy="992663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396A6F"/>
    <a:srgbClr val="F7E7DD"/>
    <a:srgbClr val="F6E2D6"/>
    <a:srgbClr val="F89708"/>
    <a:srgbClr val="529EA4"/>
    <a:srgbClr val="007774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275" autoAdjust="0"/>
    <p:restoredTop sz="53079" autoAdjust="0"/>
  </p:normalViewPr>
  <p:slideViewPr>
    <p:cSldViewPr>
      <p:cViewPr varScale="1">
        <p:scale>
          <a:sx n="45" d="100"/>
          <a:sy n="45" d="100"/>
        </p:scale>
        <p:origin x="160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A3A777-B4B5-4103-BEB9-C156AE1E769D}" type="doc">
      <dgm:prSet loTypeId="urn:microsoft.com/office/officeart/2005/8/layout/vList5" loCatId="list" qsTypeId="urn:microsoft.com/office/officeart/2005/8/quickstyle/3d1" qsCatId="3D" csTypeId="urn:microsoft.com/office/officeart/2005/8/colors/accent2_5" csCatId="accent2" phldr="1"/>
      <dgm:spPr/>
      <dgm:t>
        <a:bodyPr/>
        <a:lstStyle/>
        <a:p>
          <a:endParaRPr lang="el-GR"/>
        </a:p>
      </dgm:t>
    </dgm:pt>
    <dgm:pt modelId="{B0A0C3EE-8EDC-47FC-B3BA-4B6920080AFF}">
      <dgm:prSet phldrT="[Text]" custT="1"/>
      <dgm:spPr/>
      <dgm:t>
        <a:bodyPr/>
        <a:lstStyle/>
        <a:p>
          <a:r>
            <a:rPr lang="en-US" sz="1800" b="1" dirty="0"/>
            <a:t>150</a:t>
          </a:r>
          <a:endParaRPr lang="el-GR" sz="1800" b="1" dirty="0"/>
        </a:p>
      </dgm:t>
    </dgm:pt>
    <dgm:pt modelId="{019A05BC-6202-4699-A8E5-7ADC2CF49F12}" type="parTrans" cxnId="{844B8FDB-9CC6-435C-84AC-E43395A0FAA7}">
      <dgm:prSet/>
      <dgm:spPr/>
      <dgm:t>
        <a:bodyPr/>
        <a:lstStyle/>
        <a:p>
          <a:endParaRPr lang="el-GR" sz="1800" b="1"/>
        </a:p>
      </dgm:t>
    </dgm:pt>
    <dgm:pt modelId="{B0FD6371-4A61-47C5-838E-051346B0EA39}" type="sibTrans" cxnId="{844B8FDB-9CC6-435C-84AC-E43395A0FAA7}">
      <dgm:prSet/>
      <dgm:spPr/>
      <dgm:t>
        <a:bodyPr/>
        <a:lstStyle/>
        <a:p>
          <a:endParaRPr lang="el-GR" sz="1800" b="1"/>
        </a:p>
      </dgm:t>
    </dgm:pt>
    <dgm:pt modelId="{AB0EB8FC-60B1-4010-93D7-5566E41E38DF}">
      <dgm:prSet phldrT="[Text]" custT="1"/>
      <dgm:spPr/>
      <dgm:t>
        <a:bodyPr/>
        <a:lstStyle/>
        <a:p>
          <a:r>
            <a:rPr lang="el-GR" sz="1800" b="1" dirty="0" smtClean="0"/>
            <a:t>Πλήρης ανικανότητα ελέγχου του οχήματος</a:t>
          </a:r>
          <a:r>
            <a:rPr lang="en-US" sz="1800" b="1" dirty="0" smtClean="0"/>
            <a:t> </a:t>
          </a:r>
          <a:endParaRPr lang="el-GR" sz="1800" b="1" dirty="0"/>
        </a:p>
      </dgm:t>
    </dgm:pt>
    <dgm:pt modelId="{1FE46B7C-AF6E-47A6-A383-7A0685146C11}" type="parTrans" cxnId="{4E1CEE82-DD14-4973-A1E6-AE4C4BFE28DE}">
      <dgm:prSet/>
      <dgm:spPr/>
      <dgm:t>
        <a:bodyPr/>
        <a:lstStyle/>
        <a:p>
          <a:endParaRPr lang="el-GR" sz="1800" b="1"/>
        </a:p>
      </dgm:t>
    </dgm:pt>
    <dgm:pt modelId="{A1DBC2F3-84EB-4401-BB61-AE141BCCEB28}" type="sibTrans" cxnId="{4E1CEE82-DD14-4973-A1E6-AE4C4BFE28DE}">
      <dgm:prSet/>
      <dgm:spPr/>
      <dgm:t>
        <a:bodyPr/>
        <a:lstStyle/>
        <a:p>
          <a:endParaRPr lang="el-GR" sz="1800" b="1"/>
        </a:p>
      </dgm:t>
    </dgm:pt>
    <dgm:pt modelId="{61E5E32E-F1BD-4DDA-A0B2-F37E5286FE9C}">
      <dgm:prSet phldrT="[Text]" custT="1"/>
      <dgm:spPr/>
      <dgm:t>
        <a:bodyPr/>
        <a:lstStyle/>
        <a:p>
          <a:r>
            <a:rPr lang="el-GR" sz="1800" b="1"/>
            <a:t>100</a:t>
          </a:r>
        </a:p>
      </dgm:t>
    </dgm:pt>
    <dgm:pt modelId="{B7368F22-884C-400E-AF91-895E7F589F82}" type="parTrans" cxnId="{6F3DA08B-0DE9-4454-9572-451C014C4E0E}">
      <dgm:prSet/>
      <dgm:spPr/>
      <dgm:t>
        <a:bodyPr/>
        <a:lstStyle/>
        <a:p>
          <a:endParaRPr lang="el-GR" sz="1800" b="1"/>
        </a:p>
      </dgm:t>
    </dgm:pt>
    <dgm:pt modelId="{2DDB5ABF-16DA-468A-B56D-93DCD5B14921}" type="sibTrans" cxnId="{6F3DA08B-0DE9-4454-9572-451C014C4E0E}">
      <dgm:prSet/>
      <dgm:spPr/>
      <dgm:t>
        <a:bodyPr/>
        <a:lstStyle/>
        <a:p>
          <a:endParaRPr lang="el-GR" sz="1800" b="1"/>
        </a:p>
      </dgm:t>
    </dgm:pt>
    <dgm:pt modelId="{3DEF7DBA-22D0-4B10-A651-0475D600C956}">
      <dgm:prSet phldrT="[Text]" custT="1"/>
      <dgm:spPr/>
      <dgm:t>
        <a:bodyPr/>
        <a:lstStyle/>
        <a:p>
          <a:r>
            <a:rPr lang="el-GR" sz="1800" b="1"/>
            <a:t>Δυσκολία  στην παραμονή εντός των ορίων  της λωρίδας κυκλοφορίας </a:t>
          </a:r>
        </a:p>
      </dgm:t>
    </dgm:pt>
    <dgm:pt modelId="{6C57D36E-CEB9-43C5-8959-D07BF7C436FA}" type="parTrans" cxnId="{40B06192-B6BD-4C54-A9C0-22B773B75E79}">
      <dgm:prSet/>
      <dgm:spPr/>
      <dgm:t>
        <a:bodyPr/>
        <a:lstStyle/>
        <a:p>
          <a:endParaRPr lang="el-GR" sz="1800" b="1"/>
        </a:p>
      </dgm:t>
    </dgm:pt>
    <dgm:pt modelId="{59E9FF84-6A5A-437C-861A-8CB12C6AB225}" type="sibTrans" cxnId="{40B06192-B6BD-4C54-A9C0-22B773B75E79}">
      <dgm:prSet/>
      <dgm:spPr/>
      <dgm:t>
        <a:bodyPr/>
        <a:lstStyle/>
        <a:p>
          <a:endParaRPr lang="el-GR" sz="1800" b="1"/>
        </a:p>
      </dgm:t>
    </dgm:pt>
    <dgm:pt modelId="{79E86712-AF96-42AA-AF1A-A27211F27D20}">
      <dgm:prSet phldrT="[Text]" custT="1"/>
      <dgm:spPr/>
      <dgm:t>
        <a:bodyPr/>
        <a:lstStyle/>
        <a:p>
          <a:r>
            <a:rPr lang="el-GR" sz="1800" b="1"/>
            <a:t>80</a:t>
          </a:r>
        </a:p>
      </dgm:t>
    </dgm:pt>
    <dgm:pt modelId="{6039D1DE-59D0-45E0-984B-45372FABBF79}" type="parTrans" cxnId="{25EED337-857E-44F6-A1B0-AED3876E9D71}">
      <dgm:prSet/>
      <dgm:spPr/>
      <dgm:t>
        <a:bodyPr/>
        <a:lstStyle/>
        <a:p>
          <a:endParaRPr lang="el-GR" sz="1800" b="1"/>
        </a:p>
      </dgm:t>
    </dgm:pt>
    <dgm:pt modelId="{187ED123-2142-4D89-8E9C-082C2CCD38D5}" type="sibTrans" cxnId="{25EED337-857E-44F6-A1B0-AED3876E9D71}">
      <dgm:prSet/>
      <dgm:spPr/>
      <dgm:t>
        <a:bodyPr/>
        <a:lstStyle/>
        <a:p>
          <a:endParaRPr lang="el-GR" sz="1800" b="1"/>
        </a:p>
      </dgm:t>
    </dgm:pt>
    <dgm:pt modelId="{AC5C6BC3-9F02-4EFE-B36B-2FDB49665DF4}">
      <dgm:prSet phldrT="[Text]" custT="1"/>
      <dgm:spPr/>
      <dgm:t>
        <a:bodyPr/>
        <a:lstStyle/>
        <a:p>
          <a:r>
            <a:rPr lang="en-US" sz="1800" b="1" dirty="0"/>
            <a:t>10</a:t>
          </a:r>
          <a:endParaRPr lang="el-GR" sz="1800" b="1" dirty="0"/>
        </a:p>
      </dgm:t>
    </dgm:pt>
    <dgm:pt modelId="{F11A597D-AA07-4FC2-B6C7-E2D935DC0C68}" type="parTrans" cxnId="{F1FE381B-4B0D-425B-91FC-E96FFB86A2DD}">
      <dgm:prSet/>
      <dgm:spPr/>
      <dgm:t>
        <a:bodyPr/>
        <a:lstStyle/>
        <a:p>
          <a:endParaRPr lang="el-GR" sz="1800" b="1"/>
        </a:p>
      </dgm:t>
    </dgm:pt>
    <dgm:pt modelId="{D8640D8A-EA42-4E72-A71D-5F83562C088D}" type="sibTrans" cxnId="{F1FE381B-4B0D-425B-91FC-E96FFB86A2DD}">
      <dgm:prSet/>
      <dgm:spPr/>
      <dgm:t>
        <a:bodyPr/>
        <a:lstStyle/>
        <a:p>
          <a:endParaRPr lang="el-GR" sz="1800" b="1"/>
        </a:p>
      </dgm:t>
    </dgm:pt>
    <dgm:pt modelId="{A23CCBD8-C2EF-4138-80AB-82FF7F43B822}">
      <dgm:prSet phldrT="[Text]" custT="1"/>
      <dgm:spPr/>
      <dgm:t>
        <a:bodyPr/>
        <a:lstStyle/>
        <a:p>
          <a:r>
            <a:rPr lang="el-GR" sz="1800" b="1" dirty="0"/>
            <a:t>Ανικανότητα στον έλεγχο της ταχύτητας και μείωση της συγκέντρωσης</a:t>
          </a:r>
        </a:p>
      </dgm:t>
    </dgm:pt>
    <dgm:pt modelId="{864F1C3A-A7C1-4DE3-9361-6B4B09077510}" type="parTrans" cxnId="{CB1ADBDE-5D84-41B0-AE0E-B1B79755033E}">
      <dgm:prSet/>
      <dgm:spPr/>
      <dgm:t>
        <a:bodyPr/>
        <a:lstStyle/>
        <a:p>
          <a:endParaRPr lang="el-GR" sz="1800" b="1"/>
        </a:p>
      </dgm:t>
    </dgm:pt>
    <dgm:pt modelId="{F225CC2D-3A50-45CE-AC75-350AAE7EA9B3}" type="sibTrans" cxnId="{CB1ADBDE-5D84-41B0-AE0E-B1B79755033E}">
      <dgm:prSet/>
      <dgm:spPr/>
      <dgm:t>
        <a:bodyPr/>
        <a:lstStyle/>
        <a:p>
          <a:endParaRPr lang="el-GR" sz="1800" b="1"/>
        </a:p>
      </dgm:t>
    </dgm:pt>
    <dgm:pt modelId="{6FF4D10B-E8B9-4716-8990-6DDC405BB7B5}">
      <dgm:prSet phldrT="[Text]" custT="1"/>
      <dgm:spPr/>
      <dgm:t>
        <a:bodyPr/>
        <a:lstStyle/>
        <a:p>
          <a:r>
            <a:rPr lang="el-GR" sz="1800" b="1" dirty="0"/>
            <a:t>50</a:t>
          </a:r>
        </a:p>
      </dgm:t>
    </dgm:pt>
    <dgm:pt modelId="{9F6AFCF9-E187-442A-98F4-09FC2F82357C}" type="parTrans" cxnId="{895C39CF-7A83-498C-8BC7-26712C5B51EC}">
      <dgm:prSet/>
      <dgm:spPr/>
      <dgm:t>
        <a:bodyPr/>
        <a:lstStyle/>
        <a:p>
          <a:endParaRPr lang="el-GR" sz="1800" b="1"/>
        </a:p>
      </dgm:t>
    </dgm:pt>
    <dgm:pt modelId="{016AFF79-6133-4D15-AFB7-217FA35CBC06}" type="sibTrans" cxnId="{895C39CF-7A83-498C-8BC7-26712C5B51EC}">
      <dgm:prSet/>
      <dgm:spPr/>
      <dgm:t>
        <a:bodyPr/>
        <a:lstStyle/>
        <a:p>
          <a:endParaRPr lang="el-GR" sz="1800" b="1"/>
        </a:p>
      </dgm:t>
    </dgm:pt>
    <dgm:pt modelId="{BE7EC440-23F5-4275-806C-3B6FDEF83537}">
      <dgm:prSet phldrT="[Text]" custT="1"/>
      <dgm:spPr/>
      <dgm:t>
        <a:bodyPr/>
        <a:lstStyle/>
        <a:p>
          <a:r>
            <a:rPr lang="el-GR" sz="1800" b="1"/>
            <a:t>20</a:t>
          </a:r>
        </a:p>
      </dgm:t>
    </dgm:pt>
    <dgm:pt modelId="{5E3094A8-F43E-4FA2-A5A6-F41663A7C95A}" type="parTrans" cxnId="{D218F420-06EB-467B-9B98-4FBB4D893E35}">
      <dgm:prSet/>
      <dgm:spPr/>
      <dgm:t>
        <a:bodyPr/>
        <a:lstStyle/>
        <a:p>
          <a:endParaRPr lang="el-GR" sz="1800" b="1"/>
        </a:p>
      </dgm:t>
    </dgm:pt>
    <dgm:pt modelId="{68997598-48AE-4F14-97E5-1001E939E0CC}" type="sibTrans" cxnId="{D218F420-06EB-467B-9B98-4FBB4D893E35}">
      <dgm:prSet/>
      <dgm:spPr/>
      <dgm:t>
        <a:bodyPr/>
        <a:lstStyle/>
        <a:p>
          <a:endParaRPr lang="el-GR" sz="1800" b="1"/>
        </a:p>
      </dgm:t>
    </dgm:pt>
    <dgm:pt modelId="{D974A1DB-B2C5-47B5-B326-B9B7BCB4D857}">
      <dgm:prSet custT="1"/>
      <dgm:spPr/>
      <dgm:t>
        <a:bodyPr/>
        <a:lstStyle/>
        <a:p>
          <a:r>
            <a:rPr lang="el-GR" sz="1800" b="1"/>
            <a:t>Μείωση συγχρονισμού κινήσεων</a:t>
          </a:r>
        </a:p>
      </dgm:t>
    </dgm:pt>
    <dgm:pt modelId="{2B758AC0-CFDB-4EE8-8F97-38497F50F99A}" type="parTrans" cxnId="{50E567BA-2594-41FA-B5FA-59CB4ADB0EA6}">
      <dgm:prSet/>
      <dgm:spPr/>
      <dgm:t>
        <a:bodyPr/>
        <a:lstStyle/>
        <a:p>
          <a:endParaRPr lang="el-GR" sz="1800" b="1"/>
        </a:p>
      </dgm:t>
    </dgm:pt>
    <dgm:pt modelId="{6EC5F4BA-F3B2-4E2A-8B67-A42C865FEBE0}" type="sibTrans" cxnId="{50E567BA-2594-41FA-B5FA-59CB4ADB0EA6}">
      <dgm:prSet/>
      <dgm:spPr/>
      <dgm:t>
        <a:bodyPr/>
        <a:lstStyle/>
        <a:p>
          <a:endParaRPr lang="el-GR" sz="1800" b="1"/>
        </a:p>
      </dgm:t>
    </dgm:pt>
    <dgm:pt modelId="{84E41DF2-FCDD-4F4B-826D-FD082589C5DC}">
      <dgm:prSet custT="1"/>
      <dgm:spPr/>
      <dgm:t>
        <a:bodyPr/>
        <a:lstStyle/>
        <a:p>
          <a:r>
            <a:rPr lang="el-GR" sz="1800" b="1" dirty="0"/>
            <a:t>Περιορισμός στον έλεγχο της πορείας του αυτοκινήτου </a:t>
          </a:r>
        </a:p>
      </dgm:t>
    </dgm:pt>
    <dgm:pt modelId="{F4C4845C-3D99-4473-9ED4-C45FDDD45290}" type="parTrans" cxnId="{B2C82DE2-41D2-44B9-8B55-DCFB56D04AC2}">
      <dgm:prSet/>
      <dgm:spPr/>
      <dgm:t>
        <a:bodyPr/>
        <a:lstStyle/>
        <a:p>
          <a:endParaRPr lang="el-GR" sz="1800" b="1"/>
        </a:p>
      </dgm:t>
    </dgm:pt>
    <dgm:pt modelId="{AFEFC530-6664-4201-9A70-B02B01BF9556}" type="sibTrans" cxnId="{B2C82DE2-41D2-44B9-8B55-DCFB56D04AC2}">
      <dgm:prSet/>
      <dgm:spPr/>
      <dgm:t>
        <a:bodyPr/>
        <a:lstStyle/>
        <a:p>
          <a:endParaRPr lang="el-GR" sz="1800" b="1"/>
        </a:p>
      </dgm:t>
    </dgm:pt>
    <dgm:pt modelId="{4B645096-7362-4B87-B12E-4692A316F1B5}">
      <dgm:prSet custT="1"/>
      <dgm:spPr/>
      <dgm:t>
        <a:bodyPr/>
        <a:lstStyle/>
        <a:p>
          <a:r>
            <a:rPr lang="el-GR" sz="1800" b="1" dirty="0"/>
            <a:t>Απόσπαση της προσοχής και αύξηση του χρόνου αντίδρασης</a:t>
          </a:r>
          <a:endParaRPr lang="el-GR" sz="1800" b="1" strike="sngStrike" dirty="0"/>
        </a:p>
      </dgm:t>
    </dgm:pt>
    <dgm:pt modelId="{A4BE7B3F-F2C0-47A7-8971-C6AFA4F506C3}" type="parTrans" cxnId="{1E5CD1F4-D2C9-4972-8A52-48FAC5BB84AD}">
      <dgm:prSet/>
      <dgm:spPr/>
      <dgm:t>
        <a:bodyPr/>
        <a:lstStyle/>
        <a:p>
          <a:endParaRPr lang="el-GR" sz="1800" b="1"/>
        </a:p>
      </dgm:t>
    </dgm:pt>
    <dgm:pt modelId="{AE65EFA2-FDE2-4EFD-A583-0FC8CD78B7F5}" type="sibTrans" cxnId="{1E5CD1F4-D2C9-4972-8A52-48FAC5BB84AD}">
      <dgm:prSet/>
      <dgm:spPr/>
      <dgm:t>
        <a:bodyPr/>
        <a:lstStyle/>
        <a:p>
          <a:endParaRPr lang="el-GR" sz="1800" b="1"/>
        </a:p>
      </dgm:t>
    </dgm:pt>
    <dgm:pt modelId="{E1243BEA-A43B-490F-99C4-2087ADDB0884}">
      <dgm:prSet custT="1"/>
      <dgm:spPr/>
      <dgm:t>
        <a:bodyPr/>
        <a:lstStyle/>
        <a:p>
          <a:r>
            <a:rPr lang="el-GR" sz="1800" b="1" dirty="0"/>
            <a:t>Επιβράδυνση της ανταπόκρισης σε έκτακτες καταστάσεις</a:t>
          </a:r>
        </a:p>
      </dgm:t>
    </dgm:pt>
    <dgm:pt modelId="{B78AA0C5-F095-45C3-B44A-58496FCDE1DF}" type="parTrans" cxnId="{7A7A4A13-7044-48CE-97AE-5665175378DB}">
      <dgm:prSet/>
      <dgm:spPr/>
      <dgm:t>
        <a:bodyPr/>
        <a:lstStyle/>
        <a:p>
          <a:endParaRPr lang="el-GR" sz="1800"/>
        </a:p>
      </dgm:t>
    </dgm:pt>
    <dgm:pt modelId="{A851F257-A546-46B7-BE7D-7D9D2BDC2DF6}" type="sibTrans" cxnId="{7A7A4A13-7044-48CE-97AE-5665175378DB}">
      <dgm:prSet/>
      <dgm:spPr/>
      <dgm:t>
        <a:bodyPr/>
        <a:lstStyle/>
        <a:p>
          <a:endParaRPr lang="el-GR" sz="1800"/>
        </a:p>
      </dgm:t>
    </dgm:pt>
    <dgm:pt modelId="{F71C03AA-8533-489E-A7A6-C4580A098482}" type="pres">
      <dgm:prSet presAssocID="{20A3A777-B4B5-4103-BEB9-C156AE1E769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D0F5A17-81C6-4021-9097-F3B44A40110C}" type="pres">
      <dgm:prSet presAssocID="{B0A0C3EE-8EDC-47FC-B3BA-4B6920080AFF}" presName="linNode" presStyleCnt="0"/>
      <dgm:spPr/>
      <dgm:t>
        <a:bodyPr/>
        <a:lstStyle/>
        <a:p>
          <a:endParaRPr lang="en-US"/>
        </a:p>
      </dgm:t>
    </dgm:pt>
    <dgm:pt modelId="{CB85A257-CF6A-4C44-A434-B7FD9B4FF451}" type="pres">
      <dgm:prSet presAssocID="{B0A0C3EE-8EDC-47FC-B3BA-4B6920080AFF}" presName="parentText" presStyleLbl="node1" presStyleIdx="0" presStyleCnt="6" custScaleX="5168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C8266D-CEAB-46F1-B274-7716C6DF5BED}" type="pres">
      <dgm:prSet presAssocID="{B0A0C3EE-8EDC-47FC-B3BA-4B6920080AFF}" presName="descendantText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A3ECA4-7D71-4EBC-91AA-CC5C37E5A4FF}" type="pres">
      <dgm:prSet presAssocID="{B0FD6371-4A61-47C5-838E-051346B0EA39}" presName="sp" presStyleCnt="0"/>
      <dgm:spPr/>
      <dgm:t>
        <a:bodyPr/>
        <a:lstStyle/>
        <a:p>
          <a:endParaRPr lang="en-US"/>
        </a:p>
      </dgm:t>
    </dgm:pt>
    <dgm:pt modelId="{E40FC057-E4ED-4F8C-B4E4-BE46445010EF}" type="pres">
      <dgm:prSet presAssocID="{61E5E32E-F1BD-4DDA-A0B2-F37E5286FE9C}" presName="linNode" presStyleCnt="0"/>
      <dgm:spPr/>
      <dgm:t>
        <a:bodyPr/>
        <a:lstStyle/>
        <a:p>
          <a:endParaRPr lang="en-US"/>
        </a:p>
      </dgm:t>
    </dgm:pt>
    <dgm:pt modelId="{A9D820F9-8342-44C2-A193-3B220E9C1343}" type="pres">
      <dgm:prSet presAssocID="{61E5E32E-F1BD-4DDA-A0B2-F37E5286FE9C}" presName="parentText" presStyleLbl="node1" presStyleIdx="1" presStyleCnt="6" custScaleX="5168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1E7122-4982-488A-831C-511C0115BAA7}" type="pres">
      <dgm:prSet presAssocID="{61E5E32E-F1BD-4DDA-A0B2-F37E5286FE9C}" presName="descendantText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E8708C-40C6-4ADD-9FDC-A588E101AAAF}" type="pres">
      <dgm:prSet presAssocID="{2DDB5ABF-16DA-468A-B56D-93DCD5B14921}" presName="sp" presStyleCnt="0"/>
      <dgm:spPr/>
      <dgm:t>
        <a:bodyPr/>
        <a:lstStyle/>
        <a:p>
          <a:endParaRPr lang="en-US"/>
        </a:p>
      </dgm:t>
    </dgm:pt>
    <dgm:pt modelId="{942A1B42-072B-41B3-94C2-F0A45C5A35DA}" type="pres">
      <dgm:prSet presAssocID="{79E86712-AF96-42AA-AF1A-A27211F27D20}" presName="linNode" presStyleCnt="0"/>
      <dgm:spPr/>
      <dgm:t>
        <a:bodyPr/>
        <a:lstStyle/>
        <a:p>
          <a:endParaRPr lang="en-US"/>
        </a:p>
      </dgm:t>
    </dgm:pt>
    <dgm:pt modelId="{4C3351A2-1E87-48C4-A91A-D58A642A37D3}" type="pres">
      <dgm:prSet presAssocID="{79E86712-AF96-42AA-AF1A-A27211F27D20}" presName="parentText" presStyleLbl="node1" presStyleIdx="2" presStyleCnt="6" custScaleX="5168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87A706-E480-40AF-B76C-2552FF30A508}" type="pres">
      <dgm:prSet presAssocID="{79E86712-AF96-42AA-AF1A-A27211F27D20}" presName="descendantText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1AB403-60BA-4A85-9EA5-72956D2E7745}" type="pres">
      <dgm:prSet presAssocID="{187ED123-2142-4D89-8E9C-082C2CCD38D5}" presName="sp" presStyleCnt="0"/>
      <dgm:spPr/>
      <dgm:t>
        <a:bodyPr/>
        <a:lstStyle/>
        <a:p>
          <a:endParaRPr lang="en-US"/>
        </a:p>
      </dgm:t>
    </dgm:pt>
    <dgm:pt modelId="{732CFB3A-59F6-4002-870F-D32BB5E70C6C}" type="pres">
      <dgm:prSet presAssocID="{6FF4D10B-E8B9-4716-8990-6DDC405BB7B5}" presName="linNode" presStyleCnt="0"/>
      <dgm:spPr/>
      <dgm:t>
        <a:bodyPr/>
        <a:lstStyle/>
        <a:p>
          <a:endParaRPr lang="en-US"/>
        </a:p>
      </dgm:t>
    </dgm:pt>
    <dgm:pt modelId="{8C798DE7-F32A-4612-A28E-40B109D76276}" type="pres">
      <dgm:prSet presAssocID="{6FF4D10B-E8B9-4716-8990-6DDC405BB7B5}" presName="parentText" presStyleLbl="node1" presStyleIdx="3" presStyleCnt="6" custScaleX="5168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93A4C4-7ADE-4845-92B5-01B773CBCCBA}" type="pres">
      <dgm:prSet presAssocID="{6FF4D10B-E8B9-4716-8990-6DDC405BB7B5}" presName="descendantText" presStyleLbl="alignAccFollowNode1" presStyleIdx="3" presStyleCnt="6" custScaleY="1139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76A9A7-95CF-49C9-AD47-CD852258BB09}" type="pres">
      <dgm:prSet presAssocID="{016AFF79-6133-4D15-AFB7-217FA35CBC06}" presName="sp" presStyleCnt="0"/>
      <dgm:spPr/>
      <dgm:t>
        <a:bodyPr/>
        <a:lstStyle/>
        <a:p>
          <a:endParaRPr lang="en-US"/>
        </a:p>
      </dgm:t>
    </dgm:pt>
    <dgm:pt modelId="{87B9E8ED-4988-4203-AA68-A13E17008198}" type="pres">
      <dgm:prSet presAssocID="{BE7EC440-23F5-4275-806C-3B6FDEF83537}" presName="linNode" presStyleCnt="0"/>
      <dgm:spPr/>
      <dgm:t>
        <a:bodyPr/>
        <a:lstStyle/>
        <a:p>
          <a:endParaRPr lang="en-US"/>
        </a:p>
      </dgm:t>
    </dgm:pt>
    <dgm:pt modelId="{C80CAC5D-F9D1-454C-96B7-259E65F67CFE}" type="pres">
      <dgm:prSet presAssocID="{BE7EC440-23F5-4275-806C-3B6FDEF83537}" presName="parentText" presStyleLbl="node1" presStyleIdx="4" presStyleCnt="6" custScaleX="5168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1ACCCF-E87A-44C3-9001-67CA0DB89692}" type="pres">
      <dgm:prSet presAssocID="{BE7EC440-23F5-4275-806C-3B6FDEF83537}" presName="descendantText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7BA135-65DA-4F90-8DBF-48D2C250283D}" type="pres">
      <dgm:prSet presAssocID="{68997598-48AE-4F14-97E5-1001E939E0CC}" presName="sp" presStyleCnt="0"/>
      <dgm:spPr/>
      <dgm:t>
        <a:bodyPr/>
        <a:lstStyle/>
        <a:p>
          <a:endParaRPr lang="en-US"/>
        </a:p>
      </dgm:t>
    </dgm:pt>
    <dgm:pt modelId="{BCDE314A-9AB4-4B66-BACD-FE7993DC5057}" type="pres">
      <dgm:prSet presAssocID="{AC5C6BC3-9F02-4EFE-B36B-2FDB49665DF4}" presName="linNode" presStyleCnt="0"/>
      <dgm:spPr/>
      <dgm:t>
        <a:bodyPr/>
        <a:lstStyle/>
        <a:p>
          <a:endParaRPr lang="en-US"/>
        </a:p>
      </dgm:t>
    </dgm:pt>
    <dgm:pt modelId="{CEB081DE-C992-40EA-AB82-8FF953FBA1D9}" type="pres">
      <dgm:prSet presAssocID="{AC5C6BC3-9F02-4EFE-B36B-2FDB49665DF4}" presName="parentText" presStyleLbl="node1" presStyleIdx="5" presStyleCnt="6" custScaleX="5168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3B0CA5-9758-4B56-A3C8-DC5005A3DB97}" type="pres">
      <dgm:prSet presAssocID="{AC5C6BC3-9F02-4EFE-B36B-2FDB49665DF4}" presName="descendantText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123C4D-514A-5144-B64B-8B29766B3EC8}" type="presOf" srcId="{A23CCBD8-C2EF-4138-80AB-82FF7F43B822}" destId="{E387A706-E480-40AF-B76C-2552FF30A508}" srcOrd="0" destOrd="0" presId="urn:microsoft.com/office/officeart/2005/8/layout/vList5"/>
    <dgm:cxn modelId="{50E567BA-2594-41FA-B5FA-59CB4ADB0EA6}" srcId="{6FF4D10B-E8B9-4716-8990-6DDC405BB7B5}" destId="{D974A1DB-B2C5-47B5-B326-B9B7BCB4D857}" srcOrd="0" destOrd="0" parTransId="{2B758AC0-CFDB-4EE8-8F97-38497F50F99A}" sibTransId="{6EC5F4BA-F3B2-4E2A-8B67-A42C865FEBE0}"/>
    <dgm:cxn modelId="{16BC3BF5-498E-2845-9C45-A9627471755A}" type="presOf" srcId="{AC5C6BC3-9F02-4EFE-B36B-2FDB49665DF4}" destId="{CEB081DE-C992-40EA-AB82-8FF953FBA1D9}" srcOrd="0" destOrd="0" presId="urn:microsoft.com/office/officeart/2005/8/layout/vList5"/>
    <dgm:cxn modelId="{6F3DA08B-0DE9-4454-9572-451C014C4E0E}" srcId="{20A3A777-B4B5-4103-BEB9-C156AE1E769D}" destId="{61E5E32E-F1BD-4DDA-A0B2-F37E5286FE9C}" srcOrd="1" destOrd="0" parTransId="{B7368F22-884C-400E-AF91-895E7F589F82}" sibTransId="{2DDB5ABF-16DA-468A-B56D-93DCD5B14921}"/>
    <dgm:cxn modelId="{6C62489A-0B85-BC46-971D-BDAF3CAF6528}" type="presOf" srcId="{3DEF7DBA-22D0-4B10-A651-0475D600C956}" destId="{B41E7122-4982-488A-831C-511C0115BAA7}" srcOrd="0" destOrd="0" presId="urn:microsoft.com/office/officeart/2005/8/layout/vList5"/>
    <dgm:cxn modelId="{4FDF4ED6-4BD2-EB4C-BB38-CECBC4158994}" type="presOf" srcId="{BE7EC440-23F5-4275-806C-3B6FDEF83537}" destId="{C80CAC5D-F9D1-454C-96B7-259E65F67CFE}" srcOrd="0" destOrd="0" presId="urn:microsoft.com/office/officeart/2005/8/layout/vList5"/>
    <dgm:cxn modelId="{895C39CF-7A83-498C-8BC7-26712C5B51EC}" srcId="{20A3A777-B4B5-4103-BEB9-C156AE1E769D}" destId="{6FF4D10B-E8B9-4716-8990-6DDC405BB7B5}" srcOrd="3" destOrd="0" parTransId="{9F6AFCF9-E187-442A-98F4-09FC2F82357C}" sibTransId="{016AFF79-6133-4D15-AFB7-217FA35CBC06}"/>
    <dgm:cxn modelId="{B2C82DE2-41D2-44B9-8B55-DCFB56D04AC2}" srcId="{BE7EC440-23F5-4275-806C-3B6FDEF83537}" destId="{84E41DF2-FCDD-4F4B-826D-FD082589C5DC}" srcOrd="0" destOrd="0" parTransId="{F4C4845C-3D99-4473-9ED4-C45FDDD45290}" sibTransId="{AFEFC530-6664-4201-9A70-B02B01BF9556}"/>
    <dgm:cxn modelId="{1E5CD1F4-D2C9-4972-8A52-48FAC5BB84AD}" srcId="{AC5C6BC3-9F02-4EFE-B36B-2FDB49665DF4}" destId="{4B645096-7362-4B87-B12E-4692A316F1B5}" srcOrd="0" destOrd="0" parTransId="{A4BE7B3F-F2C0-47A7-8971-C6AFA4F506C3}" sibTransId="{AE65EFA2-FDE2-4EFD-A583-0FC8CD78B7F5}"/>
    <dgm:cxn modelId="{7D4E09B5-00DE-BC4C-9890-8AE31A9B2DC3}" type="presOf" srcId="{AB0EB8FC-60B1-4010-93D7-5566E41E38DF}" destId="{FCC8266D-CEAB-46F1-B274-7716C6DF5BED}" srcOrd="0" destOrd="0" presId="urn:microsoft.com/office/officeart/2005/8/layout/vList5"/>
    <dgm:cxn modelId="{18727BFC-66EE-9640-8680-CB0CF20FDB04}" type="presOf" srcId="{61E5E32E-F1BD-4DDA-A0B2-F37E5286FE9C}" destId="{A9D820F9-8342-44C2-A193-3B220E9C1343}" srcOrd="0" destOrd="0" presId="urn:microsoft.com/office/officeart/2005/8/layout/vList5"/>
    <dgm:cxn modelId="{40B06192-B6BD-4C54-A9C0-22B773B75E79}" srcId="{61E5E32E-F1BD-4DDA-A0B2-F37E5286FE9C}" destId="{3DEF7DBA-22D0-4B10-A651-0475D600C956}" srcOrd="0" destOrd="0" parTransId="{6C57D36E-CEB9-43C5-8959-D07BF7C436FA}" sibTransId="{59E9FF84-6A5A-437C-861A-8CB12C6AB225}"/>
    <dgm:cxn modelId="{825022A9-414E-E046-858D-5135FA62BE22}" type="presOf" srcId="{4B645096-7362-4B87-B12E-4692A316F1B5}" destId="{363B0CA5-9758-4B56-A3C8-DC5005A3DB97}" srcOrd="0" destOrd="0" presId="urn:microsoft.com/office/officeart/2005/8/layout/vList5"/>
    <dgm:cxn modelId="{B45044D7-618F-FF41-B05B-629BAA0A364C}" type="presOf" srcId="{84E41DF2-FCDD-4F4B-826D-FD082589C5DC}" destId="{B61ACCCF-E87A-44C3-9001-67CA0DB89692}" srcOrd="0" destOrd="0" presId="urn:microsoft.com/office/officeart/2005/8/layout/vList5"/>
    <dgm:cxn modelId="{CB1ADBDE-5D84-41B0-AE0E-B1B79755033E}" srcId="{79E86712-AF96-42AA-AF1A-A27211F27D20}" destId="{A23CCBD8-C2EF-4138-80AB-82FF7F43B822}" srcOrd="0" destOrd="0" parTransId="{864F1C3A-A7C1-4DE3-9361-6B4B09077510}" sibTransId="{F225CC2D-3A50-45CE-AC75-350AAE7EA9B3}"/>
    <dgm:cxn modelId="{844B8FDB-9CC6-435C-84AC-E43395A0FAA7}" srcId="{20A3A777-B4B5-4103-BEB9-C156AE1E769D}" destId="{B0A0C3EE-8EDC-47FC-B3BA-4B6920080AFF}" srcOrd="0" destOrd="0" parTransId="{019A05BC-6202-4699-A8E5-7ADC2CF49F12}" sibTransId="{B0FD6371-4A61-47C5-838E-051346B0EA39}"/>
    <dgm:cxn modelId="{CC721DC3-B9C2-924C-AAFD-98A84344D10C}" type="presOf" srcId="{6FF4D10B-E8B9-4716-8990-6DDC405BB7B5}" destId="{8C798DE7-F32A-4612-A28E-40B109D76276}" srcOrd="0" destOrd="0" presId="urn:microsoft.com/office/officeart/2005/8/layout/vList5"/>
    <dgm:cxn modelId="{D218F420-06EB-467B-9B98-4FBB4D893E35}" srcId="{20A3A777-B4B5-4103-BEB9-C156AE1E769D}" destId="{BE7EC440-23F5-4275-806C-3B6FDEF83537}" srcOrd="4" destOrd="0" parTransId="{5E3094A8-F43E-4FA2-A5A6-F41663A7C95A}" sibTransId="{68997598-48AE-4F14-97E5-1001E939E0CC}"/>
    <dgm:cxn modelId="{EE88F983-704C-9846-8BD5-181CBB2CD162}" type="presOf" srcId="{D974A1DB-B2C5-47B5-B326-B9B7BCB4D857}" destId="{6F93A4C4-7ADE-4845-92B5-01B773CBCCBA}" srcOrd="0" destOrd="0" presId="urn:microsoft.com/office/officeart/2005/8/layout/vList5"/>
    <dgm:cxn modelId="{25EED337-857E-44F6-A1B0-AED3876E9D71}" srcId="{20A3A777-B4B5-4103-BEB9-C156AE1E769D}" destId="{79E86712-AF96-42AA-AF1A-A27211F27D20}" srcOrd="2" destOrd="0" parTransId="{6039D1DE-59D0-45E0-984B-45372FABBF79}" sibTransId="{187ED123-2142-4D89-8E9C-082C2CCD38D5}"/>
    <dgm:cxn modelId="{4E1CEE82-DD14-4973-A1E6-AE4C4BFE28DE}" srcId="{B0A0C3EE-8EDC-47FC-B3BA-4B6920080AFF}" destId="{AB0EB8FC-60B1-4010-93D7-5566E41E38DF}" srcOrd="0" destOrd="0" parTransId="{1FE46B7C-AF6E-47A6-A383-7A0685146C11}" sibTransId="{A1DBC2F3-84EB-4401-BB61-AE141BCCEB28}"/>
    <dgm:cxn modelId="{7A7A4A13-7044-48CE-97AE-5665175378DB}" srcId="{6FF4D10B-E8B9-4716-8990-6DDC405BB7B5}" destId="{E1243BEA-A43B-490F-99C4-2087ADDB0884}" srcOrd="1" destOrd="0" parTransId="{B78AA0C5-F095-45C3-B44A-58496FCDE1DF}" sibTransId="{A851F257-A546-46B7-BE7D-7D9D2BDC2DF6}"/>
    <dgm:cxn modelId="{F1FE381B-4B0D-425B-91FC-E96FFB86A2DD}" srcId="{20A3A777-B4B5-4103-BEB9-C156AE1E769D}" destId="{AC5C6BC3-9F02-4EFE-B36B-2FDB49665DF4}" srcOrd="5" destOrd="0" parTransId="{F11A597D-AA07-4FC2-B6C7-E2D935DC0C68}" sibTransId="{D8640D8A-EA42-4E72-A71D-5F83562C088D}"/>
    <dgm:cxn modelId="{6DD4C1D7-3FDE-F640-8E91-046F72542E54}" type="presOf" srcId="{B0A0C3EE-8EDC-47FC-B3BA-4B6920080AFF}" destId="{CB85A257-CF6A-4C44-A434-B7FD9B4FF451}" srcOrd="0" destOrd="0" presId="urn:microsoft.com/office/officeart/2005/8/layout/vList5"/>
    <dgm:cxn modelId="{37D16281-8F21-BA4F-A13A-D489EFB7067A}" type="presOf" srcId="{79E86712-AF96-42AA-AF1A-A27211F27D20}" destId="{4C3351A2-1E87-48C4-A91A-D58A642A37D3}" srcOrd="0" destOrd="0" presId="urn:microsoft.com/office/officeart/2005/8/layout/vList5"/>
    <dgm:cxn modelId="{6D9192A8-B373-7C43-B4DE-FCA7F33BC5CA}" type="presOf" srcId="{E1243BEA-A43B-490F-99C4-2087ADDB0884}" destId="{6F93A4C4-7ADE-4845-92B5-01B773CBCCBA}" srcOrd="0" destOrd="1" presId="urn:microsoft.com/office/officeart/2005/8/layout/vList5"/>
    <dgm:cxn modelId="{1DE19909-6346-6F4D-96D1-1FB477756F4A}" type="presOf" srcId="{20A3A777-B4B5-4103-BEB9-C156AE1E769D}" destId="{F71C03AA-8533-489E-A7A6-C4580A098482}" srcOrd="0" destOrd="0" presId="urn:microsoft.com/office/officeart/2005/8/layout/vList5"/>
    <dgm:cxn modelId="{07FA7F97-3B9B-6B4C-A48F-4108832EFA08}" type="presParOf" srcId="{F71C03AA-8533-489E-A7A6-C4580A098482}" destId="{BD0F5A17-81C6-4021-9097-F3B44A40110C}" srcOrd="0" destOrd="0" presId="urn:microsoft.com/office/officeart/2005/8/layout/vList5"/>
    <dgm:cxn modelId="{8965B2E2-DF22-8C4C-B0B7-6B2B9E4C68C9}" type="presParOf" srcId="{BD0F5A17-81C6-4021-9097-F3B44A40110C}" destId="{CB85A257-CF6A-4C44-A434-B7FD9B4FF451}" srcOrd="0" destOrd="0" presId="urn:microsoft.com/office/officeart/2005/8/layout/vList5"/>
    <dgm:cxn modelId="{A7D3F694-7641-1D46-AE76-ACB05F37A96D}" type="presParOf" srcId="{BD0F5A17-81C6-4021-9097-F3B44A40110C}" destId="{FCC8266D-CEAB-46F1-B274-7716C6DF5BED}" srcOrd="1" destOrd="0" presId="urn:microsoft.com/office/officeart/2005/8/layout/vList5"/>
    <dgm:cxn modelId="{27C28829-A818-8540-834C-751415D2F206}" type="presParOf" srcId="{F71C03AA-8533-489E-A7A6-C4580A098482}" destId="{B9A3ECA4-7D71-4EBC-91AA-CC5C37E5A4FF}" srcOrd="1" destOrd="0" presId="urn:microsoft.com/office/officeart/2005/8/layout/vList5"/>
    <dgm:cxn modelId="{B4ADED3F-FAFA-A94D-BFA0-101D54F5190D}" type="presParOf" srcId="{F71C03AA-8533-489E-A7A6-C4580A098482}" destId="{E40FC057-E4ED-4F8C-B4E4-BE46445010EF}" srcOrd="2" destOrd="0" presId="urn:microsoft.com/office/officeart/2005/8/layout/vList5"/>
    <dgm:cxn modelId="{07DA13A6-780F-7A48-9793-882AD214FBA2}" type="presParOf" srcId="{E40FC057-E4ED-4F8C-B4E4-BE46445010EF}" destId="{A9D820F9-8342-44C2-A193-3B220E9C1343}" srcOrd="0" destOrd="0" presId="urn:microsoft.com/office/officeart/2005/8/layout/vList5"/>
    <dgm:cxn modelId="{B0EEEDC8-99BA-CB40-8AE2-53F92DC01164}" type="presParOf" srcId="{E40FC057-E4ED-4F8C-B4E4-BE46445010EF}" destId="{B41E7122-4982-488A-831C-511C0115BAA7}" srcOrd="1" destOrd="0" presId="urn:microsoft.com/office/officeart/2005/8/layout/vList5"/>
    <dgm:cxn modelId="{2865FC4B-E0FA-B346-97B2-0B8CD41AF0AD}" type="presParOf" srcId="{F71C03AA-8533-489E-A7A6-C4580A098482}" destId="{ECE8708C-40C6-4ADD-9FDC-A588E101AAAF}" srcOrd="3" destOrd="0" presId="urn:microsoft.com/office/officeart/2005/8/layout/vList5"/>
    <dgm:cxn modelId="{60F942AE-2256-BF4C-BBA9-938874D66AE7}" type="presParOf" srcId="{F71C03AA-8533-489E-A7A6-C4580A098482}" destId="{942A1B42-072B-41B3-94C2-F0A45C5A35DA}" srcOrd="4" destOrd="0" presId="urn:microsoft.com/office/officeart/2005/8/layout/vList5"/>
    <dgm:cxn modelId="{DC9A1022-15CD-AA4F-9BFA-D4A12E5B400A}" type="presParOf" srcId="{942A1B42-072B-41B3-94C2-F0A45C5A35DA}" destId="{4C3351A2-1E87-48C4-A91A-D58A642A37D3}" srcOrd="0" destOrd="0" presId="urn:microsoft.com/office/officeart/2005/8/layout/vList5"/>
    <dgm:cxn modelId="{1670115A-C90C-A64C-A3CD-99B0E0D7C4FC}" type="presParOf" srcId="{942A1B42-072B-41B3-94C2-F0A45C5A35DA}" destId="{E387A706-E480-40AF-B76C-2552FF30A508}" srcOrd="1" destOrd="0" presId="urn:microsoft.com/office/officeart/2005/8/layout/vList5"/>
    <dgm:cxn modelId="{5AADE2E8-85A3-9442-851B-662FC2F6F495}" type="presParOf" srcId="{F71C03AA-8533-489E-A7A6-C4580A098482}" destId="{981AB403-60BA-4A85-9EA5-72956D2E7745}" srcOrd="5" destOrd="0" presId="urn:microsoft.com/office/officeart/2005/8/layout/vList5"/>
    <dgm:cxn modelId="{73AA479C-2BE7-5D4A-B2AC-A51715316F7D}" type="presParOf" srcId="{F71C03AA-8533-489E-A7A6-C4580A098482}" destId="{732CFB3A-59F6-4002-870F-D32BB5E70C6C}" srcOrd="6" destOrd="0" presId="urn:microsoft.com/office/officeart/2005/8/layout/vList5"/>
    <dgm:cxn modelId="{5DAF08FE-6537-CA42-89D1-DD55CCF0988F}" type="presParOf" srcId="{732CFB3A-59F6-4002-870F-D32BB5E70C6C}" destId="{8C798DE7-F32A-4612-A28E-40B109D76276}" srcOrd="0" destOrd="0" presId="urn:microsoft.com/office/officeart/2005/8/layout/vList5"/>
    <dgm:cxn modelId="{362D5C76-ACFF-1448-9EF4-2BCD41E808FD}" type="presParOf" srcId="{732CFB3A-59F6-4002-870F-D32BB5E70C6C}" destId="{6F93A4C4-7ADE-4845-92B5-01B773CBCCBA}" srcOrd="1" destOrd="0" presId="urn:microsoft.com/office/officeart/2005/8/layout/vList5"/>
    <dgm:cxn modelId="{DFA68721-0359-7947-8789-0DB3967D9FD0}" type="presParOf" srcId="{F71C03AA-8533-489E-A7A6-C4580A098482}" destId="{7A76A9A7-95CF-49C9-AD47-CD852258BB09}" srcOrd="7" destOrd="0" presId="urn:microsoft.com/office/officeart/2005/8/layout/vList5"/>
    <dgm:cxn modelId="{A555870E-B862-6042-A97E-5C97965A06AF}" type="presParOf" srcId="{F71C03AA-8533-489E-A7A6-C4580A098482}" destId="{87B9E8ED-4988-4203-AA68-A13E17008198}" srcOrd="8" destOrd="0" presId="urn:microsoft.com/office/officeart/2005/8/layout/vList5"/>
    <dgm:cxn modelId="{3D743C3E-3E54-EA42-9941-F894B55985DE}" type="presParOf" srcId="{87B9E8ED-4988-4203-AA68-A13E17008198}" destId="{C80CAC5D-F9D1-454C-96B7-259E65F67CFE}" srcOrd="0" destOrd="0" presId="urn:microsoft.com/office/officeart/2005/8/layout/vList5"/>
    <dgm:cxn modelId="{AD228076-3732-3B43-BD7A-E4056EDFA230}" type="presParOf" srcId="{87B9E8ED-4988-4203-AA68-A13E17008198}" destId="{B61ACCCF-E87A-44C3-9001-67CA0DB89692}" srcOrd="1" destOrd="0" presId="urn:microsoft.com/office/officeart/2005/8/layout/vList5"/>
    <dgm:cxn modelId="{DA8E83DC-AA6C-7D47-8951-349A092AFF0E}" type="presParOf" srcId="{F71C03AA-8533-489E-A7A6-C4580A098482}" destId="{667BA135-65DA-4F90-8DBF-48D2C250283D}" srcOrd="9" destOrd="0" presId="urn:microsoft.com/office/officeart/2005/8/layout/vList5"/>
    <dgm:cxn modelId="{634142F0-5718-5041-96B9-E1B43C5DE67B}" type="presParOf" srcId="{F71C03AA-8533-489E-A7A6-C4580A098482}" destId="{BCDE314A-9AB4-4B66-BACD-FE7993DC5057}" srcOrd="10" destOrd="0" presId="urn:microsoft.com/office/officeart/2005/8/layout/vList5"/>
    <dgm:cxn modelId="{65FCD2DC-B139-AE42-A366-443CB6649F1F}" type="presParOf" srcId="{BCDE314A-9AB4-4B66-BACD-FE7993DC5057}" destId="{CEB081DE-C992-40EA-AB82-8FF953FBA1D9}" srcOrd="0" destOrd="0" presId="urn:microsoft.com/office/officeart/2005/8/layout/vList5"/>
    <dgm:cxn modelId="{BC8E182B-3215-BE40-9D25-3B78FC3F2083}" type="presParOf" srcId="{BCDE314A-9AB4-4B66-BACD-FE7993DC5057}" destId="{363B0CA5-9758-4B56-A3C8-DC5005A3DB9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89F42B-4C4F-4663-84C3-4E53151E61C6}" type="doc">
      <dgm:prSet loTypeId="urn:microsoft.com/office/officeart/2005/8/layout/hProcess6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A9071249-E66A-433C-85E1-C3DF5BB4D9F7}">
      <dgm:prSet phldrT="[Text]" custT="1"/>
      <dgm:spPr>
        <a:solidFill>
          <a:srgbClr val="4BACC6"/>
        </a:solidFill>
      </dgm:spPr>
      <dgm:t>
        <a:bodyPr/>
        <a:lstStyle/>
        <a:p>
          <a:r>
            <a:rPr lang="el-GR" sz="1400" b="1"/>
            <a:t>20 </a:t>
          </a:r>
          <a:r>
            <a:rPr lang="en-US" sz="1400" b="1"/>
            <a:t>mg/dl</a:t>
          </a:r>
          <a:endParaRPr lang="el-GR" sz="1400" b="1"/>
        </a:p>
      </dgm:t>
    </dgm:pt>
    <dgm:pt modelId="{A1021B10-B58A-4687-850D-023E44C0CA19}" type="parTrans" cxnId="{D4FA570E-3C98-4446-8524-5CE09C52F57C}">
      <dgm:prSet/>
      <dgm:spPr/>
      <dgm:t>
        <a:bodyPr/>
        <a:lstStyle/>
        <a:p>
          <a:endParaRPr lang="el-GR"/>
        </a:p>
      </dgm:t>
    </dgm:pt>
    <dgm:pt modelId="{D7C7BAB0-AE02-4D4F-BBC5-81C291CBD798}" type="sibTrans" cxnId="{D4FA570E-3C98-4446-8524-5CE09C52F57C}">
      <dgm:prSet/>
      <dgm:spPr/>
      <dgm:t>
        <a:bodyPr/>
        <a:lstStyle/>
        <a:p>
          <a:endParaRPr lang="el-GR"/>
        </a:p>
      </dgm:t>
    </dgm:pt>
    <dgm:pt modelId="{ED1021E5-7559-4051-B72B-BBA1B96CE1C8}">
      <dgm:prSet phldrT="[Text]" custT="1"/>
      <dgm:spPr/>
      <dgm:t>
        <a:bodyPr/>
        <a:lstStyle/>
        <a:p>
          <a:r>
            <a:rPr lang="en-US" sz="1100" b="1" dirty="0"/>
            <a:t>2 x</a:t>
          </a:r>
          <a:r>
            <a:rPr lang="el-GR" sz="1100" b="1" dirty="0"/>
            <a:t> </a:t>
          </a:r>
        </a:p>
      </dgm:t>
    </dgm:pt>
    <dgm:pt modelId="{72951D3B-44B9-4227-A64A-2C15413D91DE}" type="parTrans" cxnId="{84A0EB07-1D7E-498F-864F-6A13E6C29A05}">
      <dgm:prSet/>
      <dgm:spPr/>
      <dgm:t>
        <a:bodyPr/>
        <a:lstStyle/>
        <a:p>
          <a:endParaRPr lang="el-GR"/>
        </a:p>
      </dgm:t>
    </dgm:pt>
    <dgm:pt modelId="{6C077672-352C-42D2-BEFE-BC1C8EF7A04F}" type="sibTrans" cxnId="{84A0EB07-1D7E-498F-864F-6A13E6C29A05}">
      <dgm:prSet/>
      <dgm:spPr/>
      <dgm:t>
        <a:bodyPr/>
        <a:lstStyle/>
        <a:p>
          <a:endParaRPr lang="el-GR"/>
        </a:p>
      </dgm:t>
    </dgm:pt>
    <dgm:pt modelId="{CA4DB8DA-2F2A-49D3-9037-1FBBFEA5A524}">
      <dgm:prSet phldrT="[Text]" custT="1"/>
      <dgm:spPr>
        <a:solidFill>
          <a:srgbClr val="8064A2"/>
        </a:solidFill>
      </dgm:spPr>
      <dgm:t>
        <a:bodyPr/>
        <a:lstStyle/>
        <a:p>
          <a:r>
            <a:rPr lang="el-GR" sz="1400" b="1"/>
            <a:t>100 </a:t>
          </a:r>
          <a:r>
            <a:rPr lang="en-US" sz="1400" b="1"/>
            <a:t>mg/dl</a:t>
          </a:r>
          <a:endParaRPr lang="el-GR" sz="1400" b="1"/>
        </a:p>
      </dgm:t>
    </dgm:pt>
    <dgm:pt modelId="{1C8CA159-FC2D-4364-A66A-95A7E6BE09F4}" type="parTrans" cxnId="{7A0C6783-61A2-445B-B301-3885F95355D9}">
      <dgm:prSet/>
      <dgm:spPr/>
      <dgm:t>
        <a:bodyPr/>
        <a:lstStyle/>
        <a:p>
          <a:endParaRPr lang="el-GR"/>
        </a:p>
      </dgm:t>
    </dgm:pt>
    <dgm:pt modelId="{90572054-DC68-4F20-BDD9-8B06ABB99887}" type="sibTrans" cxnId="{7A0C6783-61A2-445B-B301-3885F95355D9}">
      <dgm:prSet/>
      <dgm:spPr/>
      <dgm:t>
        <a:bodyPr/>
        <a:lstStyle/>
        <a:p>
          <a:endParaRPr lang="el-GR"/>
        </a:p>
      </dgm:t>
    </dgm:pt>
    <dgm:pt modelId="{FB9FDB5E-5116-4CC5-965E-1271057E7D9A}">
      <dgm:prSet phldrT="[Text]" custT="1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en-US" sz="2000" b="1"/>
            <a:t>35</a:t>
          </a:r>
          <a:r>
            <a:rPr lang="el-GR" sz="2000" b="1"/>
            <a:t> </a:t>
          </a:r>
          <a:r>
            <a:rPr lang="en-US" sz="2000" b="1"/>
            <a:t>x</a:t>
          </a:r>
          <a:endParaRPr lang="el-GR" sz="2000" b="1"/>
        </a:p>
      </dgm:t>
    </dgm:pt>
    <dgm:pt modelId="{B9D975AD-8260-49A8-BFA2-D32A936408E3}" type="parTrans" cxnId="{4E8EFB69-5B01-4E1C-B544-16D74D99A976}">
      <dgm:prSet/>
      <dgm:spPr/>
      <dgm:t>
        <a:bodyPr/>
        <a:lstStyle/>
        <a:p>
          <a:endParaRPr lang="el-GR"/>
        </a:p>
      </dgm:t>
    </dgm:pt>
    <dgm:pt modelId="{54181FAF-928B-4343-BFEC-62532C52B6A0}" type="sibTrans" cxnId="{4E8EFB69-5B01-4E1C-B544-16D74D99A976}">
      <dgm:prSet/>
      <dgm:spPr/>
      <dgm:t>
        <a:bodyPr/>
        <a:lstStyle/>
        <a:p>
          <a:endParaRPr lang="el-GR"/>
        </a:p>
      </dgm:t>
    </dgm:pt>
    <dgm:pt modelId="{A272130A-D5ED-458A-A952-DB40B2FB7E3B}">
      <dgm:prSet custT="1"/>
      <dgm:spPr/>
      <dgm:t>
        <a:bodyPr/>
        <a:lstStyle/>
        <a:p>
          <a:r>
            <a:rPr lang="el-GR" sz="1400" b="1"/>
            <a:t>50 </a:t>
          </a:r>
          <a:r>
            <a:rPr lang="en-US" sz="1400" b="1"/>
            <a:t>mg/dl</a:t>
          </a:r>
          <a:endParaRPr lang="el-GR" sz="1400" b="1"/>
        </a:p>
      </dgm:t>
    </dgm:pt>
    <dgm:pt modelId="{8B3FADA0-9D76-45DE-9EAB-1566C55DB88B}" type="parTrans" cxnId="{07292856-333A-4C46-88B9-ECCB5FAA5149}">
      <dgm:prSet/>
      <dgm:spPr/>
      <dgm:t>
        <a:bodyPr/>
        <a:lstStyle/>
        <a:p>
          <a:endParaRPr lang="el-GR"/>
        </a:p>
      </dgm:t>
    </dgm:pt>
    <dgm:pt modelId="{D707DEEA-E0AB-48AB-8515-836D666281E6}" type="sibTrans" cxnId="{07292856-333A-4C46-88B9-ECCB5FAA5149}">
      <dgm:prSet/>
      <dgm:spPr/>
      <dgm:t>
        <a:bodyPr/>
        <a:lstStyle/>
        <a:p>
          <a:endParaRPr lang="el-GR"/>
        </a:p>
      </dgm:t>
    </dgm:pt>
    <dgm:pt modelId="{39A43ACF-3A17-4FA9-A558-FAC7AABC7275}">
      <dgm:prSet custT="1"/>
      <dgm:spPr/>
      <dgm:t>
        <a:bodyPr/>
        <a:lstStyle/>
        <a:p>
          <a:r>
            <a:rPr lang="el-GR" sz="1400"/>
            <a:t>  </a:t>
          </a:r>
          <a:r>
            <a:rPr lang="en-US" sz="1400" b="1"/>
            <a:t>8 x</a:t>
          </a:r>
          <a:endParaRPr lang="el-GR" sz="1400" b="1"/>
        </a:p>
      </dgm:t>
    </dgm:pt>
    <dgm:pt modelId="{938239B3-9DEC-4785-8083-7008485A214B}" type="parTrans" cxnId="{414A00E0-DC5A-4888-99DB-1223E69E099B}">
      <dgm:prSet/>
      <dgm:spPr/>
      <dgm:t>
        <a:bodyPr/>
        <a:lstStyle/>
        <a:p>
          <a:endParaRPr lang="el-GR"/>
        </a:p>
      </dgm:t>
    </dgm:pt>
    <dgm:pt modelId="{FA8418C7-6749-4795-9923-243672238B09}" type="sibTrans" cxnId="{414A00E0-DC5A-4888-99DB-1223E69E099B}">
      <dgm:prSet/>
      <dgm:spPr/>
      <dgm:t>
        <a:bodyPr/>
        <a:lstStyle/>
        <a:p>
          <a:endParaRPr lang="el-GR"/>
        </a:p>
      </dgm:t>
    </dgm:pt>
    <dgm:pt modelId="{113622C1-5FEA-4E12-9C14-CCB18DCB245F}" type="pres">
      <dgm:prSet presAssocID="{DE89F42B-4C4F-4663-84C3-4E53151E61C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E7625B-9872-4210-8688-A449096E2756}" type="pres">
      <dgm:prSet presAssocID="{A9071249-E66A-433C-85E1-C3DF5BB4D9F7}" presName="compNode" presStyleCnt="0"/>
      <dgm:spPr/>
    </dgm:pt>
    <dgm:pt modelId="{677B86E4-0569-4A04-BF9B-90422A56867E}" type="pres">
      <dgm:prSet presAssocID="{A9071249-E66A-433C-85E1-C3DF5BB4D9F7}" presName="noGeometry" presStyleCnt="0"/>
      <dgm:spPr/>
    </dgm:pt>
    <dgm:pt modelId="{3EE71DCD-0A78-4865-9A62-99BE888E7593}" type="pres">
      <dgm:prSet presAssocID="{A9071249-E66A-433C-85E1-C3DF5BB4D9F7}" presName="childTextVisible" presStyleLbl="bgAccFollowNode1" presStyleIdx="0" presStyleCnt="3" custAng="16200000" custScaleX="65728" custScaleY="25012" custLinFactNeighborX="-15976" custLinFactNeighborY="680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72244B-39D7-4675-81FA-C844AD9FDE83}" type="pres">
      <dgm:prSet presAssocID="{A9071249-E66A-433C-85E1-C3DF5BB4D9F7}" presName="childTextHidden" presStyleLbl="bgAccFollowNode1" presStyleIdx="0" presStyleCnt="3"/>
      <dgm:spPr/>
      <dgm:t>
        <a:bodyPr/>
        <a:lstStyle/>
        <a:p>
          <a:endParaRPr lang="en-US"/>
        </a:p>
      </dgm:t>
    </dgm:pt>
    <dgm:pt modelId="{42104732-1377-44FC-8473-005538EAB861}" type="pres">
      <dgm:prSet presAssocID="{A9071249-E66A-433C-85E1-C3DF5BB4D9F7}" presName="parentText" presStyleLbl="node1" presStyleIdx="0" presStyleCnt="3" custScaleX="230543" custScaleY="79429" custLinFactY="83685" custLinFactNeighborX="-33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8E44CB-BE9C-47D7-87CE-F12BEAE235BC}" type="pres">
      <dgm:prSet presAssocID="{A9071249-E66A-433C-85E1-C3DF5BB4D9F7}" presName="aSpace" presStyleCnt="0"/>
      <dgm:spPr/>
    </dgm:pt>
    <dgm:pt modelId="{C06B4604-BF13-4E29-9CA8-0759F4CA8A77}" type="pres">
      <dgm:prSet presAssocID="{A272130A-D5ED-458A-A952-DB40B2FB7E3B}" presName="compNode" presStyleCnt="0"/>
      <dgm:spPr/>
    </dgm:pt>
    <dgm:pt modelId="{FB5FA308-A7D0-4DBE-9D54-2F5CCA7C8598}" type="pres">
      <dgm:prSet presAssocID="{A272130A-D5ED-458A-A952-DB40B2FB7E3B}" presName="noGeometry" presStyleCnt="0"/>
      <dgm:spPr/>
    </dgm:pt>
    <dgm:pt modelId="{1DDBB1F2-826A-47BE-B22B-A3B6B8A7F4D3}" type="pres">
      <dgm:prSet presAssocID="{A272130A-D5ED-458A-A952-DB40B2FB7E3B}" presName="childTextVisible" presStyleLbl="bgAccFollowNode1" presStyleIdx="1" presStyleCnt="3" custAng="16200000" custScaleX="78305" custScaleY="33828" custLinFactNeighborX="-38217" custLinFactNeighborY="371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E1FE88-AEC8-4F77-8FB2-6F950A29677D}" type="pres">
      <dgm:prSet presAssocID="{A272130A-D5ED-458A-A952-DB40B2FB7E3B}" presName="childTextHidden" presStyleLbl="bgAccFollowNode1" presStyleIdx="1" presStyleCnt="3"/>
      <dgm:spPr/>
      <dgm:t>
        <a:bodyPr/>
        <a:lstStyle/>
        <a:p>
          <a:endParaRPr lang="en-US"/>
        </a:p>
      </dgm:t>
    </dgm:pt>
    <dgm:pt modelId="{C5F8BA86-2860-4E1D-A6C6-CBEA4779D242}" type="pres">
      <dgm:prSet presAssocID="{A272130A-D5ED-458A-A952-DB40B2FB7E3B}" presName="parentText" presStyleLbl="node1" presStyleIdx="1" presStyleCnt="3" custScaleX="240629" custScaleY="80353" custLinFactY="82061" custLinFactNeighborX="-42703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2391B3-ED31-4FDE-90C6-E697C5E97371}" type="pres">
      <dgm:prSet presAssocID="{A272130A-D5ED-458A-A952-DB40B2FB7E3B}" presName="aSpace" presStyleCnt="0"/>
      <dgm:spPr/>
    </dgm:pt>
    <dgm:pt modelId="{FFB39A31-1200-48BF-AAA5-C88C4F407283}" type="pres">
      <dgm:prSet presAssocID="{CA4DB8DA-2F2A-49D3-9037-1FBBFEA5A524}" presName="compNode" presStyleCnt="0"/>
      <dgm:spPr/>
    </dgm:pt>
    <dgm:pt modelId="{F3598F30-D3C6-4067-95C7-DF343A9AF5E4}" type="pres">
      <dgm:prSet presAssocID="{CA4DB8DA-2F2A-49D3-9037-1FBBFEA5A524}" presName="noGeometry" presStyleCnt="0"/>
      <dgm:spPr/>
    </dgm:pt>
    <dgm:pt modelId="{DC59D05F-DAD5-4E6C-81CE-6F5508E3C393}" type="pres">
      <dgm:prSet presAssocID="{CA4DB8DA-2F2A-49D3-9037-1FBBFEA5A524}" presName="childTextVisible" presStyleLbl="bgAccFollowNode1" presStyleIdx="2" presStyleCnt="3" custAng="16200000" custScaleX="151492" custScaleY="31939" custLinFactNeighborX="-43125" custLinFactNeighborY="109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A4153B-72E8-4F4B-8B49-BAEAE262A8EA}" type="pres">
      <dgm:prSet presAssocID="{CA4DB8DA-2F2A-49D3-9037-1FBBFEA5A524}" presName="childTextHidden" presStyleLbl="bgAccFollowNode1" presStyleIdx="2" presStyleCnt="3"/>
      <dgm:spPr/>
      <dgm:t>
        <a:bodyPr/>
        <a:lstStyle/>
        <a:p>
          <a:endParaRPr lang="en-US"/>
        </a:p>
      </dgm:t>
    </dgm:pt>
    <dgm:pt modelId="{9C4E14E6-881F-4300-A3CC-ECB5F36166BB}" type="pres">
      <dgm:prSet presAssocID="{CA4DB8DA-2F2A-49D3-9037-1FBBFEA5A524}" presName="parentText" presStyleLbl="node1" presStyleIdx="2" presStyleCnt="3" custScaleX="230311" custScaleY="81585" custLinFactY="79529" custLinFactNeighborX="-63836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4A00E0-DC5A-4888-99DB-1223E69E099B}" srcId="{A272130A-D5ED-458A-A952-DB40B2FB7E3B}" destId="{39A43ACF-3A17-4FA9-A558-FAC7AABC7275}" srcOrd="0" destOrd="0" parTransId="{938239B3-9DEC-4785-8083-7008485A214B}" sibTransId="{FA8418C7-6749-4795-9923-243672238B09}"/>
    <dgm:cxn modelId="{D4FA570E-3C98-4446-8524-5CE09C52F57C}" srcId="{DE89F42B-4C4F-4663-84C3-4E53151E61C6}" destId="{A9071249-E66A-433C-85E1-C3DF5BB4D9F7}" srcOrd="0" destOrd="0" parTransId="{A1021B10-B58A-4687-850D-023E44C0CA19}" sibTransId="{D7C7BAB0-AE02-4D4F-BBC5-81C291CBD798}"/>
    <dgm:cxn modelId="{A15AFCF2-B07B-8F41-922A-AD8AA6BD6A61}" type="presOf" srcId="{FB9FDB5E-5116-4CC5-965E-1271057E7D9A}" destId="{5AA4153B-72E8-4F4B-8B49-BAEAE262A8EA}" srcOrd="1" destOrd="0" presId="urn:microsoft.com/office/officeart/2005/8/layout/hProcess6"/>
    <dgm:cxn modelId="{00405B9B-8250-EA4A-81D7-D930046EEDDB}" type="presOf" srcId="{CA4DB8DA-2F2A-49D3-9037-1FBBFEA5A524}" destId="{9C4E14E6-881F-4300-A3CC-ECB5F36166BB}" srcOrd="0" destOrd="0" presId="urn:microsoft.com/office/officeart/2005/8/layout/hProcess6"/>
    <dgm:cxn modelId="{B996F7E4-D853-4D44-AC07-1E089DE23A25}" type="presOf" srcId="{39A43ACF-3A17-4FA9-A558-FAC7AABC7275}" destId="{1DDBB1F2-826A-47BE-B22B-A3B6B8A7F4D3}" srcOrd="0" destOrd="0" presId="urn:microsoft.com/office/officeart/2005/8/layout/hProcess6"/>
    <dgm:cxn modelId="{0FEF5DB7-060C-1143-A010-8EEF7B592B66}" type="presOf" srcId="{FB9FDB5E-5116-4CC5-965E-1271057E7D9A}" destId="{DC59D05F-DAD5-4E6C-81CE-6F5508E3C393}" srcOrd="0" destOrd="0" presId="urn:microsoft.com/office/officeart/2005/8/layout/hProcess6"/>
    <dgm:cxn modelId="{4E8EFB69-5B01-4E1C-B544-16D74D99A976}" srcId="{CA4DB8DA-2F2A-49D3-9037-1FBBFEA5A524}" destId="{FB9FDB5E-5116-4CC5-965E-1271057E7D9A}" srcOrd="0" destOrd="0" parTransId="{B9D975AD-8260-49A8-BFA2-D32A936408E3}" sibTransId="{54181FAF-928B-4343-BFEC-62532C52B6A0}"/>
    <dgm:cxn modelId="{9EF61B60-24F2-984E-958D-F3848C54753A}" type="presOf" srcId="{39A43ACF-3A17-4FA9-A558-FAC7AABC7275}" destId="{E7E1FE88-AEC8-4F77-8FB2-6F950A29677D}" srcOrd="1" destOrd="0" presId="urn:microsoft.com/office/officeart/2005/8/layout/hProcess6"/>
    <dgm:cxn modelId="{BD866D8F-527A-BD41-8B37-169C33FFC2F3}" type="presOf" srcId="{A9071249-E66A-433C-85E1-C3DF5BB4D9F7}" destId="{42104732-1377-44FC-8473-005538EAB861}" srcOrd="0" destOrd="0" presId="urn:microsoft.com/office/officeart/2005/8/layout/hProcess6"/>
    <dgm:cxn modelId="{84A0EB07-1D7E-498F-864F-6A13E6C29A05}" srcId="{A9071249-E66A-433C-85E1-C3DF5BB4D9F7}" destId="{ED1021E5-7559-4051-B72B-BBA1B96CE1C8}" srcOrd="0" destOrd="0" parTransId="{72951D3B-44B9-4227-A64A-2C15413D91DE}" sibTransId="{6C077672-352C-42D2-BEFE-BC1C8EF7A04F}"/>
    <dgm:cxn modelId="{6C1FC5AC-004B-A94C-A19F-1FDC9B42025E}" type="presOf" srcId="{DE89F42B-4C4F-4663-84C3-4E53151E61C6}" destId="{113622C1-5FEA-4E12-9C14-CCB18DCB245F}" srcOrd="0" destOrd="0" presId="urn:microsoft.com/office/officeart/2005/8/layout/hProcess6"/>
    <dgm:cxn modelId="{07292856-333A-4C46-88B9-ECCB5FAA5149}" srcId="{DE89F42B-4C4F-4663-84C3-4E53151E61C6}" destId="{A272130A-D5ED-458A-A952-DB40B2FB7E3B}" srcOrd="1" destOrd="0" parTransId="{8B3FADA0-9D76-45DE-9EAB-1566C55DB88B}" sibTransId="{D707DEEA-E0AB-48AB-8515-836D666281E6}"/>
    <dgm:cxn modelId="{7A0C6783-61A2-445B-B301-3885F95355D9}" srcId="{DE89F42B-4C4F-4663-84C3-4E53151E61C6}" destId="{CA4DB8DA-2F2A-49D3-9037-1FBBFEA5A524}" srcOrd="2" destOrd="0" parTransId="{1C8CA159-FC2D-4364-A66A-95A7E6BE09F4}" sibTransId="{90572054-DC68-4F20-BDD9-8B06ABB99887}"/>
    <dgm:cxn modelId="{E6D78FB3-C005-0045-930C-094735D7FB4F}" type="presOf" srcId="{ED1021E5-7559-4051-B72B-BBA1B96CE1C8}" destId="{4372244B-39D7-4675-81FA-C844AD9FDE83}" srcOrd="1" destOrd="0" presId="urn:microsoft.com/office/officeart/2005/8/layout/hProcess6"/>
    <dgm:cxn modelId="{14D84C03-5CB2-C545-9018-7E5F089B593E}" type="presOf" srcId="{A272130A-D5ED-458A-A952-DB40B2FB7E3B}" destId="{C5F8BA86-2860-4E1D-A6C6-CBEA4779D242}" srcOrd="0" destOrd="0" presId="urn:microsoft.com/office/officeart/2005/8/layout/hProcess6"/>
    <dgm:cxn modelId="{2C472A97-1B78-2240-B146-2E414424EF07}" type="presOf" srcId="{ED1021E5-7559-4051-B72B-BBA1B96CE1C8}" destId="{3EE71DCD-0A78-4865-9A62-99BE888E7593}" srcOrd="0" destOrd="0" presId="urn:microsoft.com/office/officeart/2005/8/layout/hProcess6"/>
    <dgm:cxn modelId="{B7D2FA54-ADB4-DA4B-A839-510F91FD9552}" type="presParOf" srcId="{113622C1-5FEA-4E12-9C14-CCB18DCB245F}" destId="{05E7625B-9872-4210-8688-A449096E2756}" srcOrd="0" destOrd="0" presId="urn:microsoft.com/office/officeart/2005/8/layout/hProcess6"/>
    <dgm:cxn modelId="{DBE6168E-FCB9-4F48-8BA2-71588129C2DE}" type="presParOf" srcId="{05E7625B-9872-4210-8688-A449096E2756}" destId="{677B86E4-0569-4A04-BF9B-90422A56867E}" srcOrd="0" destOrd="0" presId="urn:microsoft.com/office/officeart/2005/8/layout/hProcess6"/>
    <dgm:cxn modelId="{804A4FD0-1B82-B84F-A691-7C304AADA9E2}" type="presParOf" srcId="{05E7625B-9872-4210-8688-A449096E2756}" destId="{3EE71DCD-0A78-4865-9A62-99BE888E7593}" srcOrd="1" destOrd="0" presId="urn:microsoft.com/office/officeart/2005/8/layout/hProcess6"/>
    <dgm:cxn modelId="{EFE8202A-4447-324F-98BA-BCD00C7D39DF}" type="presParOf" srcId="{05E7625B-9872-4210-8688-A449096E2756}" destId="{4372244B-39D7-4675-81FA-C844AD9FDE83}" srcOrd="2" destOrd="0" presId="urn:microsoft.com/office/officeart/2005/8/layout/hProcess6"/>
    <dgm:cxn modelId="{AA3C7853-0334-0543-905C-1FF8AA058FCA}" type="presParOf" srcId="{05E7625B-9872-4210-8688-A449096E2756}" destId="{42104732-1377-44FC-8473-005538EAB861}" srcOrd="3" destOrd="0" presId="urn:microsoft.com/office/officeart/2005/8/layout/hProcess6"/>
    <dgm:cxn modelId="{25C9F269-634C-3340-81D3-A476AF0D6D5C}" type="presParOf" srcId="{113622C1-5FEA-4E12-9C14-CCB18DCB245F}" destId="{F28E44CB-BE9C-47D7-87CE-F12BEAE235BC}" srcOrd="1" destOrd="0" presId="urn:microsoft.com/office/officeart/2005/8/layout/hProcess6"/>
    <dgm:cxn modelId="{5BFB1D44-65BA-C54C-AB2E-67E054C5A002}" type="presParOf" srcId="{113622C1-5FEA-4E12-9C14-CCB18DCB245F}" destId="{C06B4604-BF13-4E29-9CA8-0759F4CA8A77}" srcOrd="2" destOrd="0" presId="urn:microsoft.com/office/officeart/2005/8/layout/hProcess6"/>
    <dgm:cxn modelId="{C816E48D-32FA-5A4D-A1A3-070BDFDBCC7B}" type="presParOf" srcId="{C06B4604-BF13-4E29-9CA8-0759F4CA8A77}" destId="{FB5FA308-A7D0-4DBE-9D54-2F5CCA7C8598}" srcOrd="0" destOrd="0" presId="urn:microsoft.com/office/officeart/2005/8/layout/hProcess6"/>
    <dgm:cxn modelId="{55CB5A21-B713-C04E-87DA-41164BB9E705}" type="presParOf" srcId="{C06B4604-BF13-4E29-9CA8-0759F4CA8A77}" destId="{1DDBB1F2-826A-47BE-B22B-A3B6B8A7F4D3}" srcOrd="1" destOrd="0" presId="urn:microsoft.com/office/officeart/2005/8/layout/hProcess6"/>
    <dgm:cxn modelId="{5FD1B18A-70F9-254B-9FDB-D179CAC77010}" type="presParOf" srcId="{C06B4604-BF13-4E29-9CA8-0759F4CA8A77}" destId="{E7E1FE88-AEC8-4F77-8FB2-6F950A29677D}" srcOrd="2" destOrd="0" presId="urn:microsoft.com/office/officeart/2005/8/layout/hProcess6"/>
    <dgm:cxn modelId="{D9C1D829-5A26-4447-8EAF-20AE95B27824}" type="presParOf" srcId="{C06B4604-BF13-4E29-9CA8-0759F4CA8A77}" destId="{C5F8BA86-2860-4E1D-A6C6-CBEA4779D242}" srcOrd="3" destOrd="0" presId="urn:microsoft.com/office/officeart/2005/8/layout/hProcess6"/>
    <dgm:cxn modelId="{2D472207-58BD-DD4A-BE40-D666BD348F64}" type="presParOf" srcId="{113622C1-5FEA-4E12-9C14-CCB18DCB245F}" destId="{B82391B3-ED31-4FDE-90C6-E697C5E97371}" srcOrd="3" destOrd="0" presId="urn:microsoft.com/office/officeart/2005/8/layout/hProcess6"/>
    <dgm:cxn modelId="{FF9883E9-0579-B042-AD12-C1E47E7867E1}" type="presParOf" srcId="{113622C1-5FEA-4E12-9C14-CCB18DCB245F}" destId="{FFB39A31-1200-48BF-AAA5-C88C4F407283}" srcOrd="4" destOrd="0" presId="urn:microsoft.com/office/officeart/2005/8/layout/hProcess6"/>
    <dgm:cxn modelId="{BBF346DA-2494-4546-B9FF-9789D43CB769}" type="presParOf" srcId="{FFB39A31-1200-48BF-AAA5-C88C4F407283}" destId="{F3598F30-D3C6-4067-95C7-DF343A9AF5E4}" srcOrd="0" destOrd="0" presId="urn:microsoft.com/office/officeart/2005/8/layout/hProcess6"/>
    <dgm:cxn modelId="{4F33316A-5C4B-CB4E-A9FB-82C148524CD5}" type="presParOf" srcId="{FFB39A31-1200-48BF-AAA5-C88C4F407283}" destId="{DC59D05F-DAD5-4E6C-81CE-6F5508E3C393}" srcOrd="1" destOrd="0" presId="urn:microsoft.com/office/officeart/2005/8/layout/hProcess6"/>
    <dgm:cxn modelId="{119D890D-C5A4-D640-BFC8-26B2CBA232EB}" type="presParOf" srcId="{FFB39A31-1200-48BF-AAA5-C88C4F407283}" destId="{5AA4153B-72E8-4F4B-8B49-BAEAE262A8EA}" srcOrd="2" destOrd="0" presId="urn:microsoft.com/office/officeart/2005/8/layout/hProcess6"/>
    <dgm:cxn modelId="{06906576-CCBE-0D4F-A87C-6EC7297D4A31}" type="presParOf" srcId="{FFB39A31-1200-48BF-AAA5-C88C4F407283}" destId="{9C4E14E6-881F-4300-A3CC-ECB5F36166BB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89F42B-4C4F-4663-84C3-4E53151E61C6}" type="doc">
      <dgm:prSet loTypeId="urn:microsoft.com/office/officeart/2005/8/layout/hProcess6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A9071249-E66A-433C-85E1-C3DF5BB4D9F7}">
      <dgm:prSet phldrT="[Text]" custT="1"/>
      <dgm:spPr>
        <a:solidFill>
          <a:srgbClr val="4BACC6"/>
        </a:solidFill>
      </dgm:spPr>
      <dgm:t>
        <a:bodyPr/>
        <a:lstStyle/>
        <a:p>
          <a:r>
            <a:rPr lang="el-GR" sz="1400" b="1"/>
            <a:t>20 </a:t>
          </a:r>
          <a:r>
            <a:rPr lang="en-US" sz="1400" b="1"/>
            <a:t>mg/dl</a:t>
          </a:r>
          <a:endParaRPr lang="el-GR" sz="1400" b="1"/>
        </a:p>
      </dgm:t>
    </dgm:pt>
    <dgm:pt modelId="{A1021B10-B58A-4687-850D-023E44C0CA19}" type="parTrans" cxnId="{D4FA570E-3C98-4446-8524-5CE09C52F57C}">
      <dgm:prSet/>
      <dgm:spPr/>
      <dgm:t>
        <a:bodyPr/>
        <a:lstStyle/>
        <a:p>
          <a:endParaRPr lang="el-GR"/>
        </a:p>
      </dgm:t>
    </dgm:pt>
    <dgm:pt modelId="{D7C7BAB0-AE02-4D4F-BBC5-81C291CBD798}" type="sibTrans" cxnId="{D4FA570E-3C98-4446-8524-5CE09C52F57C}">
      <dgm:prSet/>
      <dgm:spPr/>
      <dgm:t>
        <a:bodyPr/>
        <a:lstStyle/>
        <a:p>
          <a:endParaRPr lang="el-GR"/>
        </a:p>
      </dgm:t>
    </dgm:pt>
    <dgm:pt modelId="{ED1021E5-7559-4051-B72B-BBA1B96CE1C8}">
      <dgm:prSet phldrT="[Text]" custT="1"/>
      <dgm:spPr/>
      <dgm:t>
        <a:bodyPr/>
        <a:lstStyle/>
        <a:p>
          <a:r>
            <a:rPr lang="en-US" sz="1200" b="1"/>
            <a:t>10 x</a:t>
          </a:r>
          <a:r>
            <a:rPr lang="el-GR" sz="1200" b="1"/>
            <a:t> </a:t>
          </a:r>
        </a:p>
      </dgm:t>
    </dgm:pt>
    <dgm:pt modelId="{72951D3B-44B9-4227-A64A-2C15413D91DE}" type="parTrans" cxnId="{84A0EB07-1D7E-498F-864F-6A13E6C29A05}">
      <dgm:prSet/>
      <dgm:spPr/>
      <dgm:t>
        <a:bodyPr/>
        <a:lstStyle/>
        <a:p>
          <a:endParaRPr lang="el-GR"/>
        </a:p>
      </dgm:t>
    </dgm:pt>
    <dgm:pt modelId="{6C077672-352C-42D2-BEFE-BC1C8EF7A04F}" type="sibTrans" cxnId="{84A0EB07-1D7E-498F-864F-6A13E6C29A05}">
      <dgm:prSet/>
      <dgm:spPr/>
      <dgm:t>
        <a:bodyPr/>
        <a:lstStyle/>
        <a:p>
          <a:endParaRPr lang="el-GR"/>
        </a:p>
      </dgm:t>
    </dgm:pt>
    <dgm:pt modelId="{CA4DB8DA-2F2A-49D3-9037-1FBBFEA5A524}">
      <dgm:prSet phldrT="[Text]" custT="1"/>
      <dgm:spPr>
        <a:solidFill>
          <a:srgbClr val="8064A2"/>
        </a:solidFill>
      </dgm:spPr>
      <dgm:t>
        <a:bodyPr/>
        <a:lstStyle/>
        <a:p>
          <a:r>
            <a:rPr lang="el-GR" sz="1400" b="1"/>
            <a:t>100 </a:t>
          </a:r>
          <a:r>
            <a:rPr lang="en-US" sz="1400" b="1"/>
            <a:t>mg/dl</a:t>
          </a:r>
          <a:endParaRPr lang="el-GR" sz="1400" b="1"/>
        </a:p>
      </dgm:t>
    </dgm:pt>
    <dgm:pt modelId="{1C8CA159-FC2D-4364-A66A-95A7E6BE09F4}" type="parTrans" cxnId="{7A0C6783-61A2-445B-B301-3885F95355D9}">
      <dgm:prSet/>
      <dgm:spPr/>
      <dgm:t>
        <a:bodyPr/>
        <a:lstStyle/>
        <a:p>
          <a:endParaRPr lang="el-GR"/>
        </a:p>
      </dgm:t>
    </dgm:pt>
    <dgm:pt modelId="{90572054-DC68-4F20-BDD9-8B06ABB99887}" type="sibTrans" cxnId="{7A0C6783-61A2-445B-B301-3885F95355D9}">
      <dgm:prSet/>
      <dgm:spPr/>
      <dgm:t>
        <a:bodyPr/>
        <a:lstStyle/>
        <a:p>
          <a:endParaRPr lang="el-GR"/>
        </a:p>
      </dgm:t>
    </dgm:pt>
    <dgm:pt modelId="{FB9FDB5E-5116-4CC5-965E-1271057E7D9A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2000" b="1"/>
            <a:t>100</a:t>
          </a:r>
          <a:r>
            <a:rPr lang="el-GR" sz="2000" b="1"/>
            <a:t> </a:t>
          </a:r>
          <a:r>
            <a:rPr lang="en-US" sz="2000" b="1"/>
            <a:t>x</a:t>
          </a:r>
          <a:endParaRPr lang="el-GR" sz="2000" b="1"/>
        </a:p>
      </dgm:t>
    </dgm:pt>
    <dgm:pt modelId="{B9D975AD-8260-49A8-BFA2-D32A936408E3}" type="parTrans" cxnId="{4E8EFB69-5B01-4E1C-B544-16D74D99A976}">
      <dgm:prSet/>
      <dgm:spPr/>
      <dgm:t>
        <a:bodyPr/>
        <a:lstStyle/>
        <a:p>
          <a:endParaRPr lang="el-GR"/>
        </a:p>
      </dgm:t>
    </dgm:pt>
    <dgm:pt modelId="{54181FAF-928B-4343-BFEC-62532C52B6A0}" type="sibTrans" cxnId="{4E8EFB69-5B01-4E1C-B544-16D74D99A976}">
      <dgm:prSet/>
      <dgm:spPr/>
      <dgm:t>
        <a:bodyPr/>
        <a:lstStyle/>
        <a:p>
          <a:endParaRPr lang="el-GR"/>
        </a:p>
      </dgm:t>
    </dgm:pt>
    <dgm:pt modelId="{A272130A-D5ED-458A-A952-DB40B2FB7E3B}">
      <dgm:prSet custT="1"/>
      <dgm:spPr/>
      <dgm:t>
        <a:bodyPr/>
        <a:lstStyle/>
        <a:p>
          <a:r>
            <a:rPr lang="el-GR" sz="1400" b="1"/>
            <a:t>50 </a:t>
          </a:r>
          <a:r>
            <a:rPr lang="en-US" sz="1400" b="1"/>
            <a:t>mg/dl</a:t>
          </a:r>
          <a:endParaRPr lang="el-GR" sz="1400" b="1"/>
        </a:p>
      </dgm:t>
    </dgm:pt>
    <dgm:pt modelId="{8B3FADA0-9D76-45DE-9EAB-1566C55DB88B}" type="parTrans" cxnId="{07292856-333A-4C46-88B9-ECCB5FAA5149}">
      <dgm:prSet/>
      <dgm:spPr/>
      <dgm:t>
        <a:bodyPr/>
        <a:lstStyle/>
        <a:p>
          <a:endParaRPr lang="el-GR"/>
        </a:p>
      </dgm:t>
    </dgm:pt>
    <dgm:pt modelId="{D707DEEA-E0AB-48AB-8515-836D666281E6}" type="sibTrans" cxnId="{07292856-333A-4C46-88B9-ECCB5FAA5149}">
      <dgm:prSet/>
      <dgm:spPr/>
      <dgm:t>
        <a:bodyPr/>
        <a:lstStyle/>
        <a:p>
          <a:endParaRPr lang="el-GR"/>
        </a:p>
      </dgm:t>
    </dgm:pt>
    <dgm:pt modelId="{39A43ACF-3A17-4FA9-A558-FAC7AABC7275}">
      <dgm:prSet custT="1"/>
      <dgm:spPr/>
      <dgm:t>
        <a:bodyPr/>
        <a:lstStyle/>
        <a:p>
          <a:r>
            <a:rPr lang="en-US" sz="1400"/>
            <a:t>20</a:t>
          </a:r>
          <a:r>
            <a:rPr lang="en-US" sz="1400" b="1"/>
            <a:t>x</a:t>
          </a:r>
          <a:endParaRPr lang="el-GR" sz="1400" b="1"/>
        </a:p>
      </dgm:t>
    </dgm:pt>
    <dgm:pt modelId="{938239B3-9DEC-4785-8083-7008485A214B}" type="parTrans" cxnId="{414A00E0-DC5A-4888-99DB-1223E69E099B}">
      <dgm:prSet/>
      <dgm:spPr/>
      <dgm:t>
        <a:bodyPr/>
        <a:lstStyle/>
        <a:p>
          <a:endParaRPr lang="el-GR"/>
        </a:p>
      </dgm:t>
    </dgm:pt>
    <dgm:pt modelId="{FA8418C7-6749-4795-9923-243672238B09}" type="sibTrans" cxnId="{414A00E0-DC5A-4888-99DB-1223E69E099B}">
      <dgm:prSet/>
      <dgm:spPr/>
      <dgm:t>
        <a:bodyPr/>
        <a:lstStyle/>
        <a:p>
          <a:endParaRPr lang="el-GR"/>
        </a:p>
      </dgm:t>
    </dgm:pt>
    <dgm:pt modelId="{113622C1-5FEA-4E12-9C14-CCB18DCB245F}" type="pres">
      <dgm:prSet presAssocID="{DE89F42B-4C4F-4663-84C3-4E53151E61C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E7625B-9872-4210-8688-A449096E2756}" type="pres">
      <dgm:prSet presAssocID="{A9071249-E66A-433C-85E1-C3DF5BB4D9F7}" presName="compNode" presStyleCnt="0"/>
      <dgm:spPr/>
    </dgm:pt>
    <dgm:pt modelId="{677B86E4-0569-4A04-BF9B-90422A56867E}" type="pres">
      <dgm:prSet presAssocID="{A9071249-E66A-433C-85E1-C3DF5BB4D9F7}" presName="noGeometry" presStyleCnt="0"/>
      <dgm:spPr/>
    </dgm:pt>
    <dgm:pt modelId="{3EE71DCD-0A78-4865-9A62-99BE888E7593}" type="pres">
      <dgm:prSet presAssocID="{A9071249-E66A-433C-85E1-C3DF5BB4D9F7}" presName="childTextVisible" presStyleLbl="bgAccFollowNode1" presStyleIdx="0" presStyleCnt="3" custAng="16200000" custScaleX="78274" custScaleY="50107" custLinFactNeighborX="19687" custLinFactNeighborY="897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72244B-39D7-4675-81FA-C844AD9FDE83}" type="pres">
      <dgm:prSet presAssocID="{A9071249-E66A-433C-85E1-C3DF5BB4D9F7}" presName="childTextHidden" presStyleLbl="bgAccFollowNode1" presStyleIdx="0" presStyleCnt="3"/>
      <dgm:spPr/>
      <dgm:t>
        <a:bodyPr/>
        <a:lstStyle/>
        <a:p>
          <a:endParaRPr lang="en-US"/>
        </a:p>
      </dgm:t>
    </dgm:pt>
    <dgm:pt modelId="{42104732-1377-44FC-8473-005538EAB861}" type="pres">
      <dgm:prSet presAssocID="{A9071249-E66A-433C-85E1-C3DF5BB4D9F7}" presName="parentText" presStyleLbl="node1" presStyleIdx="0" presStyleCnt="3" custScaleX="270286" custScaleY="114234" custLinFactY="100000" custLinFactNeighborX="56820" custLinFactNeighborY="17051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8E44CB-BE9C-47D7-87CE-F12BEAE235BC}" type="pres">
      <dgm:prSet presAssocID="{A9071249-E66A-433C-85E1-C3DF5BB4D9F7}" presName="aSpace" presStyleCnt="0"/>
      <dgm:spPr/>
    </dgm:pt>
    <dgm:pt modelId="{C06B4604-BF13-4E29-9CA8-0759F4CA8A77}" type="pres">
      <dgm:prSet presAssocID="{A272130A-D5ED-458A-A952-DB40B2FB7E3B}" presName="compNode" presStyleCnt="0"/>
      <dgm:spPr/>
    </dgm:pt>
    <dgm:pt modelId="{FB5FA308-A7D0-4DBE-9D54-2F5CCA7C8598}" type="pres">
      <dgm:prSet presAssocID="{A272130A-D5ED-458A-A952-DB40B2FB7E3B}" presName="noGeometry" presStyleCnt="0"/>
      <dgm:spPr/>
    </dgm:pt>
    <dgm:pt modelId="{1DDBB1F2-826A-47BE-B22B-A3B6B8A7F4D3}" type="pres">
      <dgm:prSet presAssocID="{A272130A-D5ED-458A-A952-DB40B2FB7E3B}" presName="childTextVisible" presStyleLbl="bgAccFollowNode1" presStyleIdx="1" presStyleCnt="3" custAng="16200000" custScaleX="95252" custScaleY="41204" custLinFactNeighborX="56539" custLinFactNeighborY="544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E1FE88-AEC8-4F77-8FB2-6F950A29677D}" type="pres">
      <dgm:prSet presAssocID="{A272130A-D5ED-458A-A952-DB40B2FB7E3B}" presName="childTextHidden" presStyleLbl="bgAccFollowNode1" presStyleIdx="1" presStyleCnt="3"/>
      <dgm:spPr/>
      <dgm:t>
        <a:bodyPr/>
        <a:lstStyle/>
        <a:p>
          <a:endParaRPr lang="en-US"/>
        </a:p>
      </dgm:t>
    </dgm:pt>
    <dgm:pt modelId="{C5F8BA86-2860-4E1D-A6C6-CBEA4779D242}" type="pres">
      <dgm:prSet presAssocID="{A272130A-D5ED-458A-A952-DB40B2FB7E3B}" presName="parentText" presStyleLbl="node1" presStyleIdx="1" presStyleCnt="3" custScaleX="301388" custScaleY="108994" custLinFactX="22252" custLinFactY="100000" custLinFactNeighborX="100000" custLinFactNeighborY="15606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2391B3-ED31-4FDE-90C6-E697C5E97371}" type="pres">
      <dgm:prSet presAssocID="{A272130A-D5ED-458A-A952-DB40B2FB7E3B}" presName="aSpace" presStyleCnt="0"/>
      <dgm:spPr/>
    </dgm:pt>
    <dgm:pt modelId="{FFB39A31-1200-48BF-AAA5-C88C4F407283}" type="pres">
      <dgm:prSet presAssocID="{CA4DB8DA-2F2A-49D3-9037-1FBBFEA5A524}" presName="compNode" presStyleCnt="0"/>
      <dgm:spPr/>
    </dgm:pt>
    <dgm:pt modelId="{F3598F30-D3C6-4067-95C7-DF343A9AF5E4}" type="pres">
      <dgm:prSet presAssocID="{CA4DB8DA-2F2A-49D3-9037-1FBBFEA5A524}" presName="noGeometry" presStyleCnt="0"/>
      <dgm:spPr/>
    </dgm:pt>
    <dgm:pt modelId="{DC59D05F-DAD5-4E6C-81CE-6F5508E3C393}" type="pres">
      <dgm:prSet presAssocID="{CA4DB8DA-2F2A-49D3-9037-1FBBFEA5A524}" presName="childTextVisible" presStyleLbl="bgAccFollowNode1" presStyleIdx="2" presStyleCnt="3" custAng="16200000" custScaleX="294378" custScaleY="35014" custLinFactNeighborX="17540" custLinFactNeighborY="-190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A4153B-72E8-4F4B-8B49-BAEAE262A8EA}" type="pres">
      <dgm:prSet presAssocID="{CA4DB8DA-2F2A-49D3-9037-1FBBFEA5A524}" presName="childTextHidden" presStyleLbl="bgAccFollowNode1" presStyleIdx="2" presStyleCnt="3"/>
      <dgm:spPr/>
      <dgm:t>
        <a:bodyPr/>
        <a:lstStyle/>
        <a:p>
          <a:endParaRPr lang="en-US"/>
        </a:p>
      </dgm:t>
    </dgm:pt>
    <dgm:pt modelId="{9C4E14E6-881F-4300-A3CC-ECB5F36166BB}" type="pres">
      <dgm:prSet presAssocID="{CA4DB8DA-2F2A-49D3-9037-1FBBFEA5A524}" presName="parentText" presStyleLbl="node1" presStyleIdx="2" presStyleCnt="3" custScaleX="286703" custScaleY="104936" custLinFactY="100000" custLinFactNeighborX="51614" custLinFactNeighborY="16747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4A00E0-DC5A-4888-99DB-1223E69E099B}" srcId="{A272130A-D5ED-458A-A952-DB40B2FB7E3B}" destId="{39A43ACF-3A17-4FA9-A558-FAC7AABC7275}" srcOrd="0" destOrd="0" parTransId="{938239B3-9DEC-4785-8083-7008485A214B}" sibTransId="{FA8418C7-6749-4795-9923-243672238B09}"/>
    <dgm:cxn modelId="{D4FA570E-3C98-4446-8524-5CE09C52F57C}" srcId="{DE89F42B-4C4F-4663-84C3-4E53151E61C6}" destId="{A9071249-E66A-433C-85E1-C3DF5BB4D9F7}" srcOrd="0" destOrd="0" parTransId="{A1021B10-B58A-4687-850D-023E44C0CA19}" sibTransId="{D7C7BAB0-AE02-4D4F-BBC5-81C291CBD798}"/>
    <dgm:cxn modelId="{6EB64E8D-DDB1-2B4D-9A43-E6E02777FE65}" type="presOf" srcId="{A9071249-E66A-433C-85E1-C3DF5BB4D9F7}" destId="{42104732-1377-44FC-8473-005538EAB861}" srcOrd="0" destOrd="0" presId="urn:microsoft.com/office/officeart/2005/8/layout/hProcess6"/>
    <dgm:cxn modelId="{BAF0823E-71C6-DE46-A2B3-2C7C1F83B202}" type="presOf" srcId="{ED1021E5-7559-4051-B72B-BBA1B96CE1C8}" destId="{3EE71DCD-0A78-4865-9A62-99BE888E7593}" srcOrd="0" destOrd="0" presId="urn:microsoft.com/office/officeart/2005/8/layout/hProcess6"/>
    <dgm:cxn modelId="{3B40CAC3-6226-4B41-AA86-A40FF7B5BABE}" type="presOf" srcId="{DE89F42B-4C4F-4663-84C3-4E53151E61C6}" destId="{113622C1-5FEA-4E12-9C14-CCB18DCB245F}" srcOrd="0" destOrd="0" presId="urn:microsoft.com/office/officeart/2005/8/layout/hProcess6"/>
    <dgm:cxn modelId="{7493C5E3-CED6-8542-8833-F146A11CECD1}" type="presOf" srcId="{39A43ACF-3A17-4FA9-A558-FAC7AABC7275}" destId="{1DDBB1F2-826A-47BE-B22B-A3B6B8A7F4D3}" srcOrd="0" destOrd="0" presId="urn:microsoft.com/office/officeart/2005/8/layout/hProcess6"/>
    <dgm:cxn modelId="{7038C4B4-DE58-7B42-BF45-3EAFAFCA0BEC}" type="presOf" srcId="{FB9FDB5E-5116-4CC5-965E-1271057E7D9A}" destId="{DC59D05F-DAD5-4E6C-81CE-6F5508E3C393}" srcOrd="0" destOrd="0" presId="urn:microsoft.com/office/officeart/2005/8/layout/hProcess6"/>
    <dgm:cxn modelId="{4E8EFB69-5B01-4E1C-B544-16D74D99A976}" srcId="{CA4DB8DA-2F2A-49D3-9037-1FBBFEA5A524}" destId="{FB9FDB5E-5116-4CC5-965E-1271057E7D9A}" srcOrd="0" destOrd="0" parTransId="{B9D975AD-8260-49A8-BFA2-D32A936408E3}" sibTransId="{54181FAF-928B-4343-BFEC-62532C52B6A0}"/>
    <dgm:cxn modelId="{CDEFA9B7-0B87-7C45-976B-17262D108EBC}" type="presOf" srcId="{39A43ACF-3A17-4FA9-A558-FAC7AABC7275}" destId="{E7E1FE88-AEC8-4F77-8FB2-6F950A29677D}" srcOrd="1" destOrd="0" presId="urn:microsoft.com/office/officeart/2005/8/layout/hProcess6"/>
    <dgm:cxn modelId="{9A181EE7-6A59-B248-96D9-36334A357712}" type="presOf" srcId="{ED1021E5-7559-4051-B72B-BBA1B96CE1C8}" destId="{4372244B-39D7-4675-81FA-C844AD9FDE83}" srcOrd="1" destOrd="0" presId="urn:microsoft.com/office/officeart/2005/8/layout/hProcess6"/>
    <dgm:cxn modelId="{84A0EB07-1D7E-498F-864F-6A13E6C29A05}" srcId="{A9071249-E66A-433C-85E1-C3DF5BB4D9F7}" destId="{ED1021E5-7559-4051-B72B-BBA1B96CE1C8}" srcOrd="0" destOrd="0" parTransId="{72951D3B-44B9-4227-A64A-2C15413D91DE}" sibTransId="{6C077672-352C-42D2-BEFE-BC1C8EF7A04F}"/>
    <dgm:cxn modelId="{07292856-333A-4C46-88B9-ECCB5FAA5149}" srcId="{DE89F42B-4C4F-4663-84C3-4E53151E61C6}" destId="{A272130A-D5ED-458A-A952-DB40B2FB7E3B}" srcOrd="1" destOrd="0" parTransId="{8B3FADA0-9D76-45DE-9EAB-1566C55DB88B}" sibTransId="{D707DEEA-E0AB-48AB-8515-836D666281E6}"/>
    <dgm:cxn modelId="{7A0C6783-61A2-445B-B301-3885F95355D9}" srcId="{DE89F42B-4C4F-4663-84C3-4E53151E61C6}" destId="{CA4DB8DA-2F2A-49D3-9037-1FBBFEA5A524}" srcOrd="2" destOrd="0" parTransId="{1C8CA159-FC2D-4364-A66A-95A7E6BE09F4}" sibTransId="{90572054-DC68-4F20-BDD9-8B06ABB99887}"/>
    <dgm:cxn modelId="{BD18C1F9-8E2B-8540-95B0-FA46B4B79B10}" type="presOf" srcId="{A272130A-D5ED-458A-A952-DB40B2FB7E3B}" destId="{C5F8BA86-2860-4E1D-A6C6-CBEA4779D242}" srcOrd="0" destOrd="0" presId="urn:microsoft.com/office/officeart/2005/8/layout/hProcess6"/>
    <dgm:cxn modelId="{D311C270-8873-DD45-ADC6-31F5BAAB5297}" type="presOf" srcId="{FB9FDB5E-5116-4CC5-965E-1271057E7D9A}" destId="{5AA4153B-72E8-4F4B-8B49-BAEAE262A8EA}" srcOrd="1" destOrd="0" presId="urn:microsoft.com/office/officeart/2005/8/layout/hProcess6"/>
    <dgm:cxn modelId="{C905D8D4-BA6D-CF4B-9DA8-78EE9720E5A2}" type="presOf" srcId="{CA4DB8DA-2F2A-49D3-9037-1FBBFEA5A524}" destId="{9C4E14E6-881F-4300-A3CC-ECB5F36166BB}" srcOrd="0" destOrd="0" presId="urn:microsoft.com/office/officeart/2005/8/layout/hProcess6"/>
    <dgm:cxn modelId="{4025BA93-D401-E048-A7F2-D8E4491B1623}" type="presParOf" srcId="{113622C1-5FEA-4E12-9C14-CCB18DCB245F}" destId="{05E7625B-9872-4210-8688-A449096E2756}" srcOrd="0" destOrd="0" presId="urn:microsoft.com/office/officeart/2005/8/layout/hProcess6"/>
    <dgm:cxn modelId="{62266380-E0B8-B947-90F4-D0EEF5BAD963}" type="presParOf" srcId="{05E7625B-9872-4210-8688-A449096E2756}" destId="{677B86E4-0569-4A04-BF9B-90422A56867E}" srcOrd="0" destOrd="0" presId="urn:microsoft.com/office/officeart/2005/8/layout/hProcess6"/>
    <dgm:cxn modelId="{98867D8E-870C-1F46-89E3-85BAB8BA917A}" type="presParOf" srcId="{05E7625B-9872-4210-8688-A449096E2756}" destId="{3EE71DCD-0A78-4865-9A62-99BE888E7593}" srcOrd="1" destOrd="0" presId="urn:microsoft.com/office/officeart/2005/8/layout/hProcess6"/>
    <dgm:cxn modelId="{A0254B17-4F7A-CE42-88B7-944EC386CC13}" type="presParOf" srcId="{05E7625B-9872-4210-8688-A449096E2756}" destId="{4372244B-39D7-4675-81FA-C844AD9FDE83}" srcOrd="2" destOrd="0" presId="urn:microsoft.com/office/officeart/2005/8/layout/hProcess6"/>
    <dgm:cxn modelId="{3B262CD6-8622-B94A-AC06-BC91D22C5E2C}" type="presParOf" srcId="{05E7625B-9872-4210-8688-A449096E2756}" destId="{42104732-1377-44FC-8473-005538EAB861}" srcOrd="3" destOrd="0" presId="urn:microsoft.com/office/officeart/2005/8/layout/hProcess6"/>
    <dgm:cxn modelId="{56AEE336-0FB0-D345-AB80-CA19250CBE9B}" type="presParOf" srcId="{113622C1-5FEA-4E12-9C14-CCB18DCB245F}" destId="{F28E44CB-BE9C-47D7-87CE-F12BEAE235BC}" srcOrd="1" destOrd="0" presId="urn:microsoft.com/office/officeart/2005/8/layout/hProcess6"/>
    <dgm:cxn modelId="{57CB1DA3-2F45-4849-AC4D-4B2604B65B3F}" type="presParOf" srcId="{113622C1-5FEA-4E12-9C14-CCB18DCB245F}" destId="{C06B4604-BF13-4E29-9CA8-0759F4CA8A77}" srcOrd="2" destOrd="0" presId="urn:microsoft.com/office/officeart/2005/8/layout/hProcess6"/>
    <dgm:cxn modelId="{8D0ED7E1-287C-CA48-AF96-A35B6CE7E900}" type="presParOf" srcId="{C06B4604-BF13-4E29-9CA8-0759F4CA8A77}" destId="{FB5FA308-A7D0-4DBE-9D54-2F5CCA7C8598}" srcOrd="0" destOrd="0" presId="urn:microsoft.com/office/officeart/2005/8/layout/hProcess6"/>
    <dgm:cxn modelId="{6C743DD3-9D93-3C44-8794-028D9A107D0A}" type="presParOf" srcId="{C06B4604-BF13-4E29-9CA8-0759F4CA8A77}" destId="{1DDBB1F2-826A-47BE-B22B-A3B6B8A7F4D3}" srcOrd="1" destOrd="0" presId="urn:microsoft.com/office/officeart/2005/8/layout/hProcess6"/>
    <dgm:cxn modelId="{F46093E4-EC6A-9842-A275-FD188179428B}" type="presParOf" srcId="{C06B4604-BF13-4E29-9CA8-0759F4CA8A77}" destId="{E7E1FE88-AEC8-4F77-8FB2-6F950A29677D}" srcOrd="2" destOrd="0" presId="urn:microsoft.com/office/officeart/2005/8/layout/hProcess6"/>
    <dgm:cxn modelId="{6A7FEDAC-2448-B842-852A-EF5DC5B5E220}" type="presParOf" srcId="{C06B4604-BF13-4E29-9CA8-0759F4CA8A77}" destId="{C5F8BA86-2860-4E1D-A6C6-CBEA4779D242}" srcOrd="3" destOrd="0" presId="urn:microsoft.com/office/officeart/2005/8/layout/hProcess6"/>
    <dgm:cxn modelId="{D9695FBF-C742-134A-97E0-C399C5172D8B}" type="presParOf" srcId="{113622C1-5FEA-4E12-9C14-CCB18DCB245F}" destId="{B82391B3-ED31-4FDE-90C6-E697C5E97371}" srcOrd="3" destOrd="0" presId="urn:microsoft.com/office/officeart/2005/8/layout/hProcess6"/>
    <dgm:cxn modelId="{498AEEA1-1C4E-B24D-BED6-F9E3CCD9C8D3}" type="presParOf" srcId="{113622C1-5FEA-4E12-9C14-CCB18DCB245F}" destId="{FFB39A31-1200-48BF-AAA5-C88C4F407283}" srcOrd="4" destOrd="0" presId="urn:microsoft.com/office/officeart/2005/8/layout/hProcess6"/>
    <dgm:cxn modelId="{2099E43C-7DDC-5D47-AB8F-2FFAF7DB0793}" type="presParOf" srcId="{FFB39A31-1200-48BF-AAA5-C88C4F407283}" destId="{F3598F30-D3C6-4067-95C7-DF343A9AF5E4}" srcOrd="0" destOrd="0" presId="urn:microsoft.com/office/officeart/2005/8/layout/hProcess6"/>
    <dgm:cxn modelId="{A99BFC6C-76AB-FA46-A45C-A84CE250ADAE}" type="presParOf" srcId="{FFB39A31-1200-48BF-AAA5-C88C4F407283}" destId="{DC59D05F-DAD5-4E6C-81CE-6F5508E3C393}" srcOrd="1" destOrd="0" presId="urn:microsoft.com/office/officeart/2005/8/layout/hProcess6"/>
    <dgm:cxn modelId="{06A7A3A8-D886-EC4A-8C0E-571815A57A2D}" type="presParOf" srcId="{FFB39A31-1200-48BF-AAA5-C88C4F407283}" destId="{5AA4153B-72E8-4F4B-8B49-BAEAE262A8EA}" srcOrd="2" destOrd="0" presId="urn:microsoft.com/office/officeart/2005/8/layout/hProcess6"/>
    <dgm:cxn modelId="{4DDF7C39-4412-1C45-8B24-4C7F7C9466C6}" type="presParOf" srcId="{FFB39A31-1200-48BF-AAA5-C88C4F407283}" destId="{9C4E14E6-881F-4300-A3CC-ECB5F36166BB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E324B5-7CB2-4B74-9309-8EE6655B8014}" type="doc">
      <dgm:prSet loTypeId="urn:microsoft.com/office/officeart/2005/8/layout/hierarchy3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l-GR"/>
        </a:p>
      </dgm:t>
    </dgm:pt>
    <dgm:pt modelId="{BDC022B5-AE3C-482E-A75F-9321F6B3E492}">
      <dgm:prSet phldrT="[Text]" custT="1"/>
      <dgm:spPr/>
      <dgm:t>
        <a:bodyPr/>
        <a:lstStyle/>
        <a:p>
          <a:pPr algn="l"/>
          <a:r>
            <a:rPr lang="el-GR" sz="1400" b="1" dirty="0"/>
            <a:t>- </a:t>
          </a:r>
          <a:r>
            <a:rPr lang="el-GR" sz="1600" b="1" dirty="0"/>
            <a:t>Με άδεια οδήγησης μέχρι 3 χρόνια</a:t>
          </a:r>
        </a:p>
        <a:p>
          <a:pPr algn="l"/>
          <a:r>
            <a:rPr lang="el-GR" sz="1600" b="1" dirty="0"/>
            <a:t>- Μαθητευόμενοι</a:t>
          </a:r>
        </a:p>
        <a:p>
          <a:pPr algn="l"/>
          <a:r>
            <a:rPr lang="el-GR" sz="1600" b="1" dirty="0"/>
            <a:t>- Φορτηγού (κατηγορία Ν2, Ν3), </a:t>
          </a:r>
        </a:p>
        <a:p>
          <a:pPr algn="l"/>
          <a:r>
            <a:rPr lang="el-GR" sz="1600" b="1" dirty="0"/>
            <a:t>- Λεωφορείου (κατηγορία Μ2, Μ3)  και ταξί</a:t>
          </a:r>
        </a:p>
        <a:p>
          <a:pPr algn="l"/>
          <a:r>
            <a:rPr lang="el-GR" sz="1600" b="1" dirty="0"/>
            <a:t>- Μοτοσυκλέτας, μοτοποδηλάτου (κατηγορία L1e μέχρι L7e) </a:t>
          </a:r>
        </a:p>
        <a:p>
          <a:pPr algn="l"/>
          <a:r>
            <a:rPr lang="el-GR" sz="1600" b="1" dirty="0"/>
            <a:t>- Που μεταφέρουν επικίνδυνα φορτία</a:t>
          </a:r>
        </a:p>
        <a:p>
          <a:pPr algn="l"/>
          <a:endParaRPr lang="el-GR" sz="1400" b="1" dirty="0"/>
        </a:p>
      </dgm:t>
    </dgm:pt>
    <dgm:pt modelId="{35CEDB72-5A09-4E6D-A773-17044C56B2EF}" type="parTrans" cxnId="{3BF29758-8E07-4009-8411-C5F205AB0035}">
      <dgm:prSet/>
      <dgm:spPr/>
      <dgm:t>
        <a:bodyPr/>
        <a:lstStyle/>
        <a:p>
          <a:endParaRPr lang="el-GR"/>
        </a:p>
      </dgm:t>
    </dgm:pt>
    <dgm:pt modelId="{DF7A2FC9-F8BE-41A3-8B80-3643D23AD673}" type="sibTrans" cxnId="{3BF29758-8E07-4009-8411-C5F205AB0035}">
      <dgm:prSet/>
      <dgm:spPr/>
      <dgm:t>
        <a:bodyPr/>
        <a:lstStyle/>
        <a:p>
          <a:endParaRPr lang="el-GR"/>
        </a:p>
      </dgm:t>
    </dgm:pt>
    <dgm:pt modelId="{02B9DC10-4A28-437D-8B6B-23D0A6590477}">
      <dgm:prSet phldrT="[Text]" custT="1"/>
      <dgm:spPr/>
      <dgm:t>
        <a:bodyPr/>
        <a:lstStyle/>
        <a:p>
          <a:pPr algn="ctr"/>
          <a:r>
            <a:rPr lang="el-GR" sz="1800" b="1" u="sng" dirty="0" smtClean="0"/>
            <a:t>ΣΤΗΝ ΕΚΠΝΟΗ</a:t>
          </a:r>
        </a:p>
        <a:p>
          <a:pPr algn="ctr"/>
          <a:r>
            <a:rPr lang="el-GR" sz="1800" b="1" dirty="0" smtClean="0"/>
            <a:t>αλκοόλ κάτω από  9 μ</a:t>
          </a:r>
          <a:r>
            <a:rPr lang="en-US" sz="1800" b="1" dirty="0" smtClean="0"/>
            <a:t>g</a:t>
          </a:r>
          <a:r>
            <a:rPr lang="el-GR" sz="1800" b="1" dirty="0" smtClean="0"/>
            <a:t>/</a:t>
          </a:r>
          <a:r>
            <a:rPr lang="en-US" sz="1800" b="1" dirty="0" smtClean="0"/>
            <a:t>dl</a:t>
          </a:r>
          <a:endParaRPr lang="el-GR" sz="1800" dirty="0"/>
        </a:p>
      </dgm:t>
    </dgm:pt>
    <dgm:pt modelId="{A993D635-3ECA-4993-8F22-272499C3F00C}" type="parTrans" cxnId="{BD834ADD-1C9A-4C63-8DA5-1AFAEAA296A1}">
      <dgm:prSet/>
      <dgm:spPr/>
      <dgm:t>
        <a:bodyPr/>
        <a:lstStyle/>
        <a:p>
          <a:endParaRPr lang="el-GR"/>
        </a:p>
      </dgm:t>
    </dgm:pt>
    <dgm:pt modelId="{4E9B275E-9924-49A8-8953-F54F6D03A07A}" type="sibTrans" cxnId="{BD834ADD-1C9A-4C63-8DA5-1AFAEAA296A1}">
      <dgm:prSet/>
      <dgm:spPr/>
      <dgm:t>
        <a:bodyPr/>
        <a:lstStyle/>
        <a:p>
          <a:endParaRPr lang="el-GR"/>
        </a:p>
      </dgm:t>
    </dgm:pt>
    <dgm:pt modelId="{0F41827A-282F-43EB-B39F-A6AE3EF09882}">
      <dgm:prSet phldrT="[Text]" custT="1"/>
      <dgm:spPr/>
      <dgm:t>
        <a:bodyPr/>
        <a:lstStyle/>
        <a:p>
          <a:r>
            <a:rPr lang="el-GR" sz="1800" b="1" u="sng" smtClean="0"/>
            <a:t>ΣΤΟ ΑΙΜΑ</a:t>
          </a:r>
        </a:p>
        <a:p>
          <a:r>
            <a:rPr lang="el-GR" sz="1800" b="1" smtClean="0"/>
            <a:t>αλκοόλ  κάτω από 20 </a:t>
          </a:r>
          <a:r>
            <a:rPr lang="en-US" sz="1800" b="1" smtClean="0"/>
            <a:t>mg</a:t>
          </a:r>
          <a:r>
            <a:rPr lang="el-GR" sz="1800" b="1" smtClean="0"/>
            <a:t>/</a:t>
          </a:r>
          <a:r>
            <a:rPr lang="en-US" sz="1800" b="1" smtClean="0"/>
            <a:t>dl</a:t>
          </a:r>
          <a:endParaRPr lang="el-GR" sz="1800"/>
        </a:p>
      </dgm:t>
    </dgm:pt>
    <dgm:pt modelId="{4F6ADFD1-6D90-4B24-8ACE-C82BF5A19F08}" type="parTrans" cxnId="{C5EBAE3D-59AC-41AF-AC02-233D2BF6DFF7}">
      <dgm:prSet/>
      <dgm:spPr/>
      <dgm:t>
        <a:bodyPr/>
        <a:lstStyle/>
        <a:p>
          <a:endParaRPr lang="el-GR"/>
        </a:p>
      </dgm:t>
    </dgm:pt>
    <dgm:pt modelId="{0839A297-7C0C-4582-B8B9-C7F2D728C89B}" type="sibTrans" cxnId="{C5EBAE3D-59AC-41AF-AC02-233D2BF6DFF7}">
      <dgm:prSet/>
      <dgm:spPr/>
      <dgm:t>
        <a:bodyPr/>
        <a:lstStyle/>
        <a:p>
          <a:endParaRPr lang="el-GR"/>
        </a:p>
      </dgm:t>
    </dgm:pt>
    <dgm:pt modelId="{C0221D5D-0988-4426-8BA4-1E280C954025}">
      <dgm:prSet phldrT="[Text]" custT="1"/>
      <dgm:spPr/>
      <dgm:t>
        <a:bodyPr/>
        <a:lstStyle/>
        <a:p>
          <a:pPr algn="l"/>
          <a:r>
            <a:rPr lang="el-GR" sz="1800" dirty="0" smtClean="0"/>
            <a:t>-</a:t>
          </a:r>
          <a:r>
            <a:rPr lang="el-GR" sz="1800" b="1" dirty="0" smtClean="0"/>
            <a:t>Με άδεια οδήγησης πέραν των 3 χρόνων</a:t>
          </a:r>
        </a:p>
        <a:p>
          <a:pPr algn="l"/>
          <a:endParaRPr lang="el-GR" sz="1800" b="1" dirty="0" smtClean="0"/>
        </a:p>
        <a:p>
          <a:pPr algn="ctr"/>
          <a:r>
            <a:rPr lang="el-GR" sz="1800" b="1" dirty="0" smtClean="0"/>
            <a:t>Εξαιρούνται οι κάτοχοι επαγγελματικής άδειας οδήγησης.</a:t>
          </a:r>
          <a:endParaRPr lang="el-GR" sz="1800" b="1" dirty="0"/>
        </a:p>
      </dgm:t>
    </dgm:pt>
    <dgm:pt modelId="{E835F79C-A500-4BAF-ABD0-B921A392D849}" type="parTrans" cxnId="{5529D66D-8F0F-4778-9689-3AFD92C1A2FD}">
      <dgm:prSet/>
      <dgm:spPr/>
      <dgm:t>
        <a:bodyPr/>
        <a:lstStyle/>
        <a:p>
          <a:endParaRPr lang="el-GR"/>
        </a:p>
      </dgm:t>
    </dgm:pt>
    <dgm:pt modelId="{1360DE15-89D5-4FC1-A8AE-85BC9A8AB518}" type="sibTrans" cxnId="{5529D66D-8F0F-4778-9689-3AFD92C1A2FD}">
      <dgm:prSet/>
      <dgm:spPr/>
      <dgm:t>
        <a:bodyPr/>
        <a:lstStyle/>
        <a:p>
          <a:endParaRPr lang="el-GR"/>
        </a:p>
      </dgm:t>
    </dgm:pt>
    <dgm:pt modelId="{450B73E9-D460-482A-8BF9-75BA7B1DCADB}">
      <dgm:prSet phldrT="[Text]" custT="1"/>
      <dgm:spPr/>
      <dgm:t>
        <a:bodyPr/>
        <a:lstStyle/>
        <a:p>
          <a:pPr algn="ctr"/>
          <a:r>
            <a:rPr lang="el-GR" sz="1800" b="1" u="sng" smtClean="0"/>
            <a:t>ΣΤΗΝ ΕΚΠΝΟΗ</a:t>
          </a:r>
        </a:p>
        <a:p>
          <a:pPr algn="ctr"/>
          <a:r>
            <a:rPr lang="el-GR" sz="1800" b="1" smtClean="0"/>
            <a:t>αλκοόλ κάτω από  22 μ</a:t>
          </a:r>
          <a:r>
            <a:rPr lang="en-US" sz="1800" b="1" smtClean="0"/>
            <a:t>g</a:t>
          </a:r>
          <a:r>
            <a:rPr lang="el-GR" sz="1800" b="1" smtClean="0"/>
            <a:t>/</a:t>
          </a:r>
          <a:r>
            <a:rPr lang="en-US" sz="1800" b="1" smtClean="0"/>
            <a:t>dl</a:t>
          </a:r>
          <a:endParaRPr lang="el-GR" sz="1800"/>
        </a:p>
      </dgm:t>
    </dgm:pt>
    <dgm:pt modelId="{E42A65B2-8BAF-4548-9977-0EB819906271}" type="parTrans" cxnId="{201534AD-9981-4DC3-948D-F09132D255DC}">
      <dgm:prSet/>
      <dgm:spPr/>
      <dgm:t>
        <a:bodyPr/>
        <a:lstStyle/>
        <a:p>
          <a:endParaRPr lang="el-GR"/>
        </a:p>
      </dgm:t>
    </dgm:pt>
    <dgm:pt modelId="{464484E6-8ECA-4C18-B0F3-CE420F03328C}" type="sibTrans" cxnId="{201534AD-9981-4DC3-948D-F09132D255DC}">
      <dgm:prSet/>
      <dgm:spPr/>
      <dgm:t>
        <a:bodyPr/>
        <a:lstStyle/>
        <a:p>
          <a:endParaRPr lang="el-GR"/>
        </a:p>
      </dgm:t>
    </dgm:pt>
    <dgm:pt modelId="{B334BBBB-3A49-4343-95AB-4322C1780C25}">
      <dgm:prSet phldrT="[Text]" custT="1"/>
      <dgm:spPr/>
      <dgm:t>
        <a:bodyPr/>
        <a:lstStyle/>
        <a:p>
          <a:r>
            <a:rPr lang="el-GR" sz="1800" b="1" u="sng" dirty="0" smtClean="0"/>
            <a:t>ΣΤΟ ΑΙΜΑ</a:t>
          </a:r>
        </a:p>
        <a:p>
          <a:r>
            <a:rPr lang="el-GR" sz="1800" b="1" dirty="0" smtClean="0"/>
            <a:t>αλκοόλ κάτω από  50 </a:t>
          </a:r>
          <a:r>
            <a:rPr lang="en-US" sz="1800" b="1" dirty="0" smtClean="0"/>
            <a:t>mg</a:t>
          </a:r>
          <a:r>
            <a:rPr lang="el-GR" sz="1800" b="1" dirty="0" smtClean="0"/>
            <a:t>/</a:t>
          </a:r>
          <a:r>
            <a:rPr lang="en-US" sz="1800" b="1" dirty="0" smtClean="0"/>
            <a:t>dl</a:t>
          </a:r>
          <a:endParaRPr lang="el-GR" sz="1800" dirty="0"/>
        </a:p>
      </dgm:t>
    </dgm:pt>
    <dgm:pt modelId="{F89B116A-A8B3-43A8-B078-060BC2B31C3E}" type="parTrans" cxnId="{B868C6BA-9454-4EF2-93DC-052FE361C65B}">
      <dgm:prSet/>
      <dgm:spPr/>
      <dgm:t>
        <a:bodyPr/>
        <a:lstStyle/>
        <a:p>
          <a:endParaRPr lang="el-GR"/>
        </a:p>
      </dgm:t>
    </dgm:pt>
    <dgm:pt modelId="{8F36246F-6D74-4858-8B87-39D39C899648}" type="sibTrans" cxnId="{B868C6BA-9454-4EF2-93DC-052FE361C65B}">
      <dgm:prSet/>
      <dgm:spPr/>
      <dgm:t>
        <a:bodyPr/>
        <a:lstStyle/>
        <a:p>
          <a:endParaRPr lang="el-GR"/>
        </a:p>
      </dgm:t>
    </dgm:pt>
    <dgm:pt modelId="{382D5ADF-DE4A-41EF-8291-4E72D845A474}" type="pres">
      <dgm:prSet presAssocID="{36E324B5-7CB2-4B74-9309-8EE6655B801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3D79513-44CC-406A-9B21-AE8475504FCE}" type="pres">
      <dgm:prSet presAssocID="{BDC022B5-AE3C-482E-A75F-9321F6B3E492}" presName="root" presStyleCnt="0"/>
      <dgm:spPr/>
      <dgm:t>
        <a:bodyPr/>
        <a:lstStyle/>
        <a:p>
          <a:endParaRPr lang="en-US"/>
        </a:p>
      </dgm:t>
    </dgm:pt>
    <dgm:pt modelId="{B3D4F371-F82E-48B0-BA73-2E292525D6BB}" type="pres">
      <dgm:prSet presAssocID="{BDC022B5-AE3C-482E-A75F-9321F6B3E492}" presName="rootComposite" presStyleCnt="0"/>
      <dgm:spPr/>
      <dgm:t>
        <a:bodyPr/>
        <a:lstStyle/>
        <a:p>
          <a:endParaRPr lang="en-US"/>
        </a:p>
      </dgm:t>
    </dgm:pt>
    <dgm:pt modelId="{17CB50BB-1228-4A01-BF44-69875FE3A4DE}" type="pres">
      <dgm:prSet presAssocID="{BDC022B5-AE3C-482E-A75F-9321F6B3E492}" presName="rootText" presStyleLbl="node1" presStyleIdx="0" presStyleCnt="2" custScaleX="258294" custScaleY="327429"/>
      <dgm:spPr/>
      <dgm:t>
        <a:bodyPr/>
        <a:lstStyle/>
        <a:p>
          <a:endParaRPr lang="en-US"/>
        </a:p>
      </dgm:t>
    </dgm:pt>
    <dgm:pt modelId="{89B821AD-865C-4CE6-BACA-EE2AB1F16C94}" type="pres">
      <dgm:prSet presAssocID="{BDC022B5-AE3C-482E-A75F-9321F6B3E492}" presName="rootConnector" presStyleLbl="node1" presStyleIdx="0" presStyleCnt="2"/>
      <dgm:spPr/>
      <dgm:t>
        <a:bodyPr/>
        <a:lstStyle/>
        <a:p>
          <a:endParaRPr lang="en-US"/>
        </a:p>
      </dgm:t>
    </dgm:pt>
    <dgm:pt modelId="{D829874D-12D6-4CC7-823A-457560661F20}" type="pres">
      <dgm:prSet presAssocID="{BDC022B5-AE3C-482E-A75F-9321F6B3E492}" presName="childShape" presStyleCnt="0"/>
      <dgm:spPr/>
      <dgm:t>
        <a:bodyPr/>
        <a:lstStyle/>
        <a:p>
          <a:endParaRPr lang="en-US"/>
        </a:p>
      </dgm:t>
    </dgm:pt>
    <dgm:pt modelId="{9A896DD8-532A-480C-B4C8-7F5F75ACD77D}" type="pres">
      <dgm:prSet presAssocID="{A993D635-3ECA-4993-8F22-272499C3F00C}" presName="Name13" presStyleLbl="parChTrans1D2" presStyleIdx="0" presStyleCnt="4"/>
      <dgm:spPr/>
      <dgm:t>
        <a:bodyPr/>
        <a:lstStyle/>
        <a:p>
          <a:endParaRPr lang="en-US"/>
        </a:p>
      </dgm:t>
    </dgm:pt>
    <dgm:pt modelId="{0522EED7-5AB1-40E0-ACFA-A4FAB395FE49}" type="pres">
      <dgm:prSet presAssocID="{02B9DC10-4A28-437D-8B6B-23D0A6590477}" presName="childText" presStyleLbl="bgAcc1" presStyleIdx="0" presStyleCnt="4" custScaleX="238975" custScaleY="101176" custLinFactNeighborX="59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69D9D2-9A6B-4AD6-AC3F-FD0777A7EA1B}" type="pres">
      <dgm:prSet presAssocID="{4F6ADFD1-6D90-4B24-8ACE-C82BF5A19F08}" presName="Name13" presStyleLbl="parChTrans1D2" presStyleIdx="1" presStyleCnt="4"/>
      <dgm:spPr/>
      <dgm:t>
        <a:bodyPr/>
        <a:lstStyle/>
        <a:p>
          <a:endParaRPr lang="en-US"/>
        </a:p>
      </dgm:t>
    </dgm:pt>
    <dgm:pt modelId="{BC434C29-202C-46DE-BC4F-5F06A9A936E7}" type="pres">
      <dgm:prSet presAssocID="{0F41827A-282F-43EB-B39F-A6AE3EF09882}" presName="childText" presStyleLbl="bgAcc1" presStyleIdx="1" presStyleCnt="4" custScaleX="251532" custScaleY="943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ABC238-FE86-44DB-8F27-06C7927090BE}" type="pres">
      <dgm:prSet presAssocID="{C0221D5D-0988-4426-8BA4-1E280C954025}" presName="root" presStyleCnt="0"/>
      <dgm:spPr/>
      <dgm:t>
        <a:bodyPr/>
        <a:lstStyle/>
        <a:p>
          <a:endParaRPr lang="en-US"/>
        </a:p>
      </dgm:t>
    </dgm:pt>
    <dgm:pt modelId="{C259E075-6A85-476F-BB46-267B39520B72}" type="pres">
      <dgm:prSet presAssocID="{C0221D5D-0988-4426-8BA4-1E280C954025}" presName="rootComposite" presStyleCnt="0"/>
      <dgm:spPr/>
      <dgm:t>
        <a:bodyPr/>
        <a:lstStyle/>
        <a:p>
          <a:endParaRPr lang="en-US"/>
        </a:p>
      </dgm:t>
    </dgm:pt>
    <dgm:pt modelId="{CDC32EA7-F3D8-4107-B3B2-3EAFBFCEBE89}" type="pres">
      <dgm:prSet presAssocID="{C0221D5D-0988-4426-8BA4-1E280C954025}" presName="rootText" presStyleLbl="node1" presStyleIdx="1" presStyleCnt="2" custScaleX="220525" custScaleY="323274" custLinFactNeighborX="47"/>
      <dgm:spPr/>
      <dgm:t>
        <a:bodyPr/>
        <a:lstStyle/>
        <a:p>
          <a:endParaRPr lang="en-US"/>
        </a:p>
      </dgm:t>
    </dgm:pt>
    <dgm:pt modelId="{6AA01C4C-2676-4D34-8624-539F40E13DA4}" type="pres">
      <dgm:prSet presAssocID="{C0221D5D-0988-4426-8BA4-1E280C954025}" presName="rootConnector" presStyleLbl="node1" presStyleIdx="1" presStyleCnt="2"/>
      <dgm:spPr/>
      <dgm:t>
        <a:bodyPr/>
        <a:lstStyle/>
        <a:p>
          <a:endParaRPr lang="en-US"/>
        </a:p>
      </dgm:t>
    </dgm:pt>
    <dgm:pt modelId="{188BC70E-1605-47DA-81D8-DF8EB081583F}" type="pres">
      <dgm:prSet presAssocID="{C0221D5D-0988-4426-8BA4-1E280C954025}" presName="childShape" presStyleCnt="0"/>
      <dgm:spPr/>
      <dgm:t>
        <a:bodyPr/>
        <a:lstStyle/>
        <a:p>
          <a:endParaRPr lang="en-US"/>
        </a:p>
      </dgm:t>
    </dgm:pt>
    <dgm:pt modelId="{B861E95D-8485-4200-82F7-D2594E2A57B9}" type="pres">
      <dgm:prSet presAssocID="{E42A65B2-8BAF-4548-9977-0EB819906271}" presName="Name13" presStyleLbl="parChTrans1D2" presStyleIdx="2" presStyleCnt="4"/>
      <dgm:spPr/>
      <dgm:t>
        <a:bodyPr/>
        <a:lstStyle/>
        <a:p>
          <a:endParaRPr lang="en-US"/>
        </a:p>
      </dgm:t>
    </dgm:pt>
    <dgm:pt modelId="{DFA4B598-B44F-49CA-A70D-9DCD1D4B5C1D}" type="pres">
      <dgm:prSet presAssocID="{450B73E9-D460-482A-8BF9-75BA7B1DCADB}" presName="childText" presStyleLbl="bgAcc1" presStyleIdx="2" presStyleCnt="4" custScaleX="262301" custScaleY="957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910A2F-4AFB-4C8A-94AF-C91A64A7AA81}" type="pres">
      <dgm:prSet presAssocID="{F89B116A-A8B3-43A8-B078-060BC2B31C3E}" presName="Name13" presStyleLbl="parChTrans1D2" presStyleIdx="3" presStyleCnt="4"/>
      <dgm:spPr/>
      <dgm:t>
        <a:bodyPr/>
        <a:lstStyle/>
        <a:p>
          <a:endParaRPr lang="en-US"/>
        </a:p>
      </dgm:t>
    </dgm:pt>
    <dgm:pt modelId="{AD1252D0-48BE-4F4C-986D-81862A11763C}" type="pres">
      <dgm:prSet presAssocID="{B334BBBB-3A49-4343-95AB-4322C1780C25}" presName="childText" presStyleLbl="bgAcc1" presStyleIdx="3" presStyleCnt="4" custScaleX="233627" custScaleY="119949" custLinFactNeighborY="-14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4C8B6B-0602-5547-B237-84B7A5849BE2}" type="presOf" srcId="{C0221D5D-0988-4426-8BA4-1E280C954025}" destId="{CDC32EA7-F3D8-4107-B3B2-3EAFBFCEBE89}" srcOrd="0" destOrd="0" presId="urn:microsoft.com/office/officeart/2005/8/layout/hierarchy3"/>
    <dgm:cxn modelId="{58A22047-95A7-474C-A771-E66EF38F32CE}" type="presOf" srcId="{A993D635-3ECA-4993-8F22-272499C3F00C}" destId="{9A896DD8-532A-480C-B4C8-7F5F75ACD77D}" srcOrd="0" destOrd="0" presId="urn:microsoft.com/office/officeart/2005/8/layout/hierarchy3"/>
    <dgm:cxn modelId="{C5EBAE3D-59AC-41AF-AC02-233D2BF6DFF7}" srcId="{BDC022B5-AE3C-482E-A75F-9321F6B3E492}" destId="{0F41827A-282F-43EB-B39F-A6AE3EF09882}" srcOrd="1" destOrd="0" parTransId="{4F6ADFD1-6D90-4B24-8ACE-C82BF5A19F08}" sibTransId="{0839A297-7C0C-4582-B8B9-C7F2D728C89B}"/>
    <dgm:cxn modelId="{6E3AB0E9-145E-804F-AC90-59F466CFBC13}" type="presOf" srcId="{0F41827A-282F-43EB-B39F-A6AE3EF09882}" destId="{BC434C29-202C-46DE-BC4F-5F06A9A936E7}" srcOrd="0" destOrd="0" presId="urn:microsoft.com/office/officeart/2005/8/layout/hierarchy3"/>
    <dgm:cxn modelId="{BD834ADD-1C9A-4C63-8DA5-1AFAEAA296A1}" srcId="{BDC022B5-AE3C-482E-A75F-9321F6B3E492}" destId="{02B9DC10-4A28-437D-8B6B-23D0A6590477}" srcOrd="0" destOrd="0" parTransId="{A993D635-3ECA-4993-8F22-272499C3F00C}" sibTransId="{4E9B275E-9924-49A8-8953-F54F6D03A07A}"/>
    <dgm:cxn modelId="{5529D66D-8F0F-4778-9689-3AFD92C1A2FD}" srcId="{36E324B5-7CB2-4B74-9309-8EE6655B8014}" destId="{C0221D5D-0988-4426-8BA4-1E280C954025}" srcOrd="1" destOrd="0" parTransId="{E835F79C-A500-4BAF-ABD0-B921A392D849}" sibTransId="{1360DE15-89D5-4FC1-A8AE-85BC9A8AB518}"/>
    <dgm:cxn modelId="{6D08032B-C143-FC45-A577-1495CF5345C8}" type="presOf" srcId="{36E324B5-7CB2-4B74-9309-8EE6655B8014}" destId="{382D5ADF-DE4A-41EF-8291-4E72D845A474}" srcOrd="0" destOrd="0" presId="urn:microsoft.com/office/officeart/2005/8/layout/hierarchy3"/>
    <dgm:cxn modelId="{3BF29758-8E07-4009-8411-C5F205AB0035}" srcId="{36E324B5-7CB2-4B74-9309-8EE6655B8014}" destId="{BDC022B5-AE3C-482E-A75F-9321F6B3E492}" srcOrd="0" destOrd="0" parTransId="{35CEDB72-5A09-4E6D-A773-17044C56B2EF}" sibTransId="{DF7A2FC9-F8BE-41A3-8B80-3643D23AD673}"/>
    <dgm:cxn modelId="{FBB170AF-C023-BD4F-A72C-D7745F1F3068}" type="presOf" srcId="{450B73E9-D460-482A-8BF9-75BA7B1DCADB}" destId="{DFA4B598-B44F-49CA-A70D-9DCD1D4B5C1D}" srcOrd="0" destOrd="0" presId="urn:microsoft.com/office/officeart/2005/8/layout/hierarchy3"/>
    <dgm:cxn modelId="{F8650324-0660-9B43-B38B-11079A29DB7E}" type="presOf" srcId="{B334BBBB-3A49-4343-95AB-4322C1780C25}" destId="{AD1252D0-48BE-4F4C-986D-81862A11763C}" srcOrd="0" destOrd="0" presId="urn:microsoft.com/office/officeart/2005/8/layout/hierarchy3"/>
    <dgm:cxn modelId="{201534AD-9981-4DC3-948D-F09132D255DC}" srcId="{C0221D5D-0988-4426-8BA4-1E280C954025}" destId="{450B73E9-D460-482A-8BF9-75BA7B1DCADB}" srcOrd="0" destOrd="0" parTransId="{E42A65B2-8BAF-4548-9977-0EB819906271}" sibTransId="{464484E6-8ECA-4C18-B0F3-CE420F03328C}"/>
    <dgm:cxn modelId="{E3E54B59-09EB-CE44-97A4-E6FCF9DB0B2F}" type="presOf" srcId="{F89B116A-A8B3-43A8-B078-060BC2B31C3E}" destId="{9B910A2F-4AFB-4C8A-94AF-C91A64A7AA81}" srcOrd="0" destOrd="0" presId="urn:microsoft.com/office/officeart/2005/8/layout/hierarchy3"/>
    <dgm:cxn modelId="{B09CEF58-E70E-3843-A16B-910C7AE20E4B}" type="presOf" srcId="{BDC022B5-AE3C-482E-A75F-9321F6B3E492}" destId="{17CB50BB-1228-4A01-BF44-69875FE3A4DE}" srcOrd="0" destOrd="0" presId="urn:microsoft.com/office/officeart/2005/8/layout/hierarchy3"/>
    <dgm:cxn modelId="{B00A580A-7BED-AA44-9735-2295CB24CC82}" type="presOf" srcId="{02B9DC10-4A28-437D-8B6B-23D0A6590477}" destId="{0522EED7-5AB1-40E0-ACFA-A4FAB395FE49}" srcOrd="0" destOrd="0" presId="urn:microsoft.com/office/officeart/2005/8/layout/hierarchy3"/>
    <dgm:cxn modelId="{A2918E1F-1A0F-8049-B6A8-6E8EAC86D5F8}" type="presOf" srcId="{4F6ADFD1-6D90-4B24-8ACE-C82BF5A19F08}" destId="{E869D9D2-9A6B-4AD6-AC3F-FD0777A7EA1B}" srcOrd="0" destOrd="0" presId="urn:microsoft.com/office/officeart/2005/8/layout/hierarchy3"/>
    <dgm:cxn modelId="{4F524C04-884F-AF4E-A94F-EF6AA7554E05}" type="presOf" srcId="{C0221D5D-0988-4426-8BA4-1E280C954025}" destId="{6AA01C4C-2676-4D34-8624-539F40E13DA4}" srcOrd="1" destOrd="0" presId="urn:microsoft.com/office/officeart/2005/8/layout/hierarchy3"/>
    <dgm:cxn modelId="{EF6BDF89-2344-5E40-ACBF-BA694E7C2C38}" type="presOf" srcId="{BDC022B5-AE3C-482E-A75F-9321F6B3E492}" destId="{89B821AD-865C-4CE6-BACA-EE2AB1F16C94}" srcOrd="1" destOrd="0" presId="urn:microsoft.com/office/officeart/2005/8/layout/hierarchy3"/>
    <dgm:cxn modelId="{2E4235C8-55CB-A642-AD53-FD107BC55104}" type="presOf" srcId="{E42A65B2-8BAF-4548-9977-0EB819906271}" destId="{B861E95D-8485-4200-82F7-D2594E2A57B9}" srcOrd="0" destOrd="0" presId="urn:microsoft.com/office/officeart/2005/8/layout/hierarchy3"/>
    <dgm:cxn modelId="{B868C6BA-9454-4EF2-93DC-052FE361C65B}" srcId="{C0221D5D-0988-4426-8BA4-1E280C954025}" destId="{B334BBBB-3A49-4343-95AB-4322C1780C25}" srcOrd="1" destOrd="0" parTransId="{F89B116A-A8B3-43A8-B078-060BC2B31C3E}" sibTransId="{8F36246F-6D74-4858-8B87-39D39C899648}"/>
    <dgm:cxn modelId="{7E901C3A-4112-0947-B063-6F2D7C108FF9}" type="presParOf" srcId="{382D5ADF-DE4A-41EF-8291-4E72D845A474}" destId="{63D79513-44CC-406A-9B21-AE8475504FCE}" srcOrd="0" destOrd="0" presId="urn:microsoft.com/office/officeart/2005/8/layout/hierarchy3"/>
    <dgm:cxn modelId="{B2FF1ED7-1E11-A94B-A75A-41315592AEB2}" type="presParOf" srcId="{63D79513-44CC-406A-9B21-AE8475504FCE}" destId="{B3D4F371-F82E-48B0-BA73-2E292525D6BB}" srcOrd="0" destOrd="0" presId="urn:microsoft.com/office/officeart/2005/8/layout/hierarchy3"/>
    <dgm:cxn modelId="{5D3B2F1E-F085-D445-A514-784BA7049487}" type="presParOf" srcId="{B3D4F371-F82E-48B0-BA73-2E292525D6BB}" destId="{17CB50BB-1228-4A01-BF44-69875FE3A4DE}" srcOrd="0" destOrd="0" presId="urn:microsoft.com/office/officeart/2005/8/layout/hierarchy3"/>
    <dgm:cxn modelId="{CDD0B78C-B0E8-AF4F-91BA-00143E327170}" type="presParOf" srcId="{B3D4F371-F82E-48B0-BA73-2E292525D6BB}" destId="{89B821AD-865C-4CE6-BACA-EE2AB1F16C94}" srcOrd="1" destOrd="0" presId="urn:microsoft.com/office/officeart/2005/8/layout/hierarchy3"/>
    <dgm:cxn modelId="{523C182C-17EA-B048-9286-0EFC05A9ED3F}" type="presParOf" srcId="{63D79513-44CC-406A-9B21-AE8475504FCE}" destId="{D829874D-12D6-4CC7-823A-457560661F20}" srcOrd="1" destOrd="0" presId="urn:microsoft.com/office/officeart/2005/8/layout/hierarchy3"/>
    <dgm:cxn modelId="{B23B20F8-29DB-1447-8CBA-9DDD2D57553E}" type="presParOf" srcId="{D829874D-12D6-4CC7-823A-457560661F20}" destId="{9A896DD8-532A-480C-B4C8-7F5F75ACD77D}" srcOrd="0" destOrd="0" presId="urn:microsoft.com/office/officeart/2005/8/layout/hierarchy3"/>
    <dgm:cxn modelId="{EA66DA28-5CB0-FE45-8B80-F170F152EA2C}" type="presParOf" srcId="{D829874D-12D6-4CC7-823A-457560661F20}" destId="{0522EED7-5AB1-40E0-ACFA-A4FAB395FE49}" srcOrd="1" destOrd="0" presId="urn:microsoft.com/office/officeart/2005/8/layout/hierarchy3"/>
    <dgm:cxn modelId="{79AD1BD4-1D81-E046-A206-797E5855426B}" type="presParOf" srcId="{D829874D-12D6-4CC7-823A-457560661F20}" destId="{E869D9D2-9A6B-4AD6-AC3F-FD0777A7EA1B}" srcOrd="2" destOrd="0" presId="urn:microsoft.com/office/officeart/2005/8/layout/hierarchy3"/>
    <dgm:cxn modelId="{1FDFE66E-911E-DD49-B8C3-4CA150E0D910}" type="presParOf" srcId="{D829874D-12D6-4CC7-823A-457560661F20}" destId="{BC434C29-202C-46DE-BC4F-5F06A9A936E7}" srcOrd="3" destOrd="0" presId="urn:microsoft.com/office/officeart/2005/8/layout/hierarchy3"/>
    <dgm:cxn modelId="{6B0FD1BE-AE82-8F40-8E90-CE7301580C27}" type="presParOf" srcId="{382D5ADF-DE4A-41EF-8291-4E72D845A474}" destId="{22ABC238-FE86-44DB-8F27-06C7927090BE}" srcOrd="1" destOrd="0" presId="urn:microsoft.com/office/officeart/2005/8/layout/hierarchy3"/>
    <dgm:cxn modelId="{CBE9B651-3F19-554A-B711-256B54854657}" type="presParOf" srcId="{22ABC238-FE86-44DB-8F27-06C7927090BE}" destId="{C259E075-6A85-476F-BB46-267B39520B72}" srcOrd="0" destOrd="0" presId="urn:microsoft.com/office/officeart/2005/8/layout/hierarchy3"/>
    <dgm:cxn modelId="{FE8D366C-9161-2E48-865A-77F7C1D06455}" type="presParOf" srcId="{C259E075-6A85-476F-BB46-267B39520B72}" destId="{CDC32EA7-F3D8-4107-B3B2-3EAFBFCEBE89}" srcOrd="0" destOrd="0" presId="urn:microsoft.com/office/officeart/2005/8/layout/hierarchy3"/>
    <dgm:cxn modelId="{C059DD60-E3E2-B74B-B65F-BE87BA62FCA1}" type="presParOf" srcId="{C259E075-6A85-476F-BB46-267B39520B72}" destId="{6AA01C4C-2676-4D34-8624-539F40E13DA4}" srcOrd="1" destOrd="0" presId="urn:microsoft.com/office/officeart/2005/8/layout/hierarchy3"/>
    <dgm:cxn modelId="{CD342C46-BA5E-F045-96F2-17F96EFF5C19}" type="presParOf" srcId="{22ABC238-FE86-44DB-8F27-06C7927090BE}" destId="{188BC70E-1605-47DA-81D8-DF8EB081583F}" srcOrd="1" destOrd="0" presId="urn:microsoft.com/office/officeart/2005/8/layout/hierarchy3"/>
    <dgm:cxn modelId="{FC786057-D155-CB41-9E10-BB1E9C5EB22C}" type="presParOf" srcId="{188BC70E-1605-47DA-81D8-DF8EB081583F}" destId="{B861E95D-8485-4200-82F7-D2594E2A57B9}" srcOrd="0" destOrd="0" presId="urn:microsoft.com/office/officeart/2005/8/layout/hierarchy3"/>
    <dgm:cxn modelId="{4F51F9DE-917B-0844-96D3-7DC4A5A1DB97}" type="presParOf" srcId="{188BC70E-1605-47DA-81D8-DF8EB081583F}" destId="{DFA4B598-B44F-49CA-A70D-9DCD1D4B5C1D}" srcOrd="1" destOrd="0" presId="urn:microsoft.com/office/officeart/2005/8/layout/hierarchy3"/>
    <dgm:cxn modelId="{31227386-EEB8-AB42-B4DE-9D9AB0C8D5AD}" type="presParOf" srcId="{188BC70E-1605-47DA-81D8-DF8EB081583F}" destId="{9B910A2F-4AFB-4C8A-94AF-C91A64A7AA81}" srcOrd="2" destOrd="0" presId="urn:microsoft.com/office/officeart/2005/8/layout/hierarchy3"/>
    <dgm:cxn modelId="{851D55BD-56FD-224C-8390-58388B547F5D}" type="presParOf" srcId="{188BC70E-1605-47DA-81D8-DF8EB081583F}" destId="{AD1252D0-48BE-4F4C-986D-81862A11763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8266D-CEAB-46F1-B274-7716C6DF5BED}">
      <dsp:nvSpPr>
        <dsp:cNvPr id="0" name=""/>
        <dsp:cNvSpPr/>
      </dsp:nvSpPr>
      <dsp:spPr>
        <a:xfrm rot="5400000">
          <a:off x="3923601" y="-1899914"/>
          <a:ext cx="607989" cy="456242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b="1" kern="1200" dirty="0" smtClean="0"/>
            <a:t>Πλήρης ανικανότητα ελέγχου του οχήματος</a:t>
          </a:r>
          <a:r>
            <a:rPr lang="en-US" sz="1800" b="1" kern="1200" dirty="0" smtClean="0"/>
            <a:t> </a:t>
          </a:r>
          <a:endParaRPr lang="el-GR" sz="1800" b="1" kern="1200" dirty="0"/>
        </a:p>
      </dsp:txBody>
      <dsp:txXfrm rot="-5400000">
        <a:off x="1946383" y="106984"/>
        <a:ext cx="4532746" cy="548629"/>
      </dsp:txXfrm>
    </dsp:sp>
    <dsp:sp modelId="{CB85A257-CF6A-4C44-A434-B7FD9B4FF451}">
      <dsp:nvSpPr>
        <dsp:cNvPr id="0" name=""/>
        <dsp:cNvSpPr/>
      </dsp:nvSpPr>
      <dsp:spPr>
        <a:xfrm>
          <a:off x="619982" y="1305"/>
          <a:ext cx="1326400" cy="759986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150</a:t>
          </a:r>
          <a:endParaRPr lang="el-GR" sz="1800" b="1" kern="1200" dirty="0"/>
        </a:p>
      </dsp:txBody>
      <dsp:txXfrm>
        <a:off x="657081" y="38404"/>
        <a:ext cx="1252202" cy="685788"/>
      </dsp:txXfrm>
    </dsp:sp>
    <dsp:sp modelId="{B41E7122-4982-488A-831C-511C0115BAA7}">
      <dsp:nvSpPr>
        <dsp:cNvPr id="0" name=""/>
        <dsp:cNvSpPr/>
      </dsp:nvSpPr>
      <dsp:spPr>
        <a:xfrm rot="5400000">
          <a:off x="3923601" y="-1101928"/>
          <a:ext cx="607989" cy="456242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b="1" kern="1200"/>
            <a:t>Δυσκολία  στην παραμονή εντός των ορίων  της λωρίδας κυκλοφορίας </a:t>
          </a:r>
        </a:p>
      </dsp:txBody>
      <dsp:txXfrm rot="-5400000">
        <a:off x="1946383" y="904970"/>
        <a:ext cx="4532746" cy="548629"/>
      </dsp:txXfrm>
    </dsp:sp>
    <dsp:sp modelId="{A9D820F9-8342-44C2-A193-3B220E9C1343}">
      <dsp:nvSpPr>
        <dsp:cNvPr id="0" name=""/>
        <dsp:cNvSpPr/>
      </dsp:nvSpPr>
      <dsp:spPr>
        <a:xfrm>
          <a:off x="619982" y="799291"/>
          <a:ext cx="1326400" cy="759986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8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/>
            <a:t>100</a:t>
          </a:r>
        </a:p>
      </dsp:txBody>
      <dsp:txXfrm>
        <a:off x="657081" y="836390"/>
        <a:ext cx="1252202" cy="685788"/>
      </dsp:txXfrm>
    </dsp:sp>
    <dsp:sp modelId="{E387A706-E480-40AF-B76C-2552FF30A508}">
      <dsp:nvSpPr>
        <dsp:cNvPr id="0" name=""/>
        <dsp:cNvSpPr/>
      </dsp:nvSpPr>
      <dsp:spPr>
        <a:xfrm rot="5400000">
          <a:off x="3923601" y="-303942"/>
          <a:ext cx="607989" cy="456242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b="1" kern="1200" dirty="0"/>
            <a:t>Ανικανότητα στον έλεγχο της ταχύτητας και μείωση της συγκέντρωσης</a:t>
          </a:r>
        </a:p>
      </dsp:txBody>
      <dsp:txXfrm rot="-5400000">
        <a:off x="1946383" y="1702956"/>
        <a:ext cx="4532746" cy="548629"/>
      </dsp:txXfrm>
    </dsp:sp>
    <dsp:sp modelId="{4C3351A2-1E87-48C4-A91A-D58A642A37D3}">
      <dsp:nvSpPr>
        <dsp:cNvPr id="0" name=""/>
        <dsp:cNvSpPr/>
      </dsp:nvSpPr>
      <dsp:spPr>
        <a:xfrm>
          <a:off x="619982" y="1597277"/>
          <a:ext cx="1326400" cy="759986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16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/>
            <a:t>80</a:t>
          </a:r>
        </a:p>
      </dsp:txBody>
      <dsp:txXfrm>
        <a:off x="657081" y="1634376"/>
        <a:ext cx="1252202" cy="685788"/>
      </dsp:txXfrm>
    </dsp:sp>
    <dsp:sp modelId="{6F93A4C4-7ADE-4845-92B5-01B773CBCCBA}">
      <dsp:nvSpPr>
        <dsp:cNvPr id="0" name=""/>
        <dsp:cNvSpPr/>
      </dsp:nvSpPr>
      <dsp:spPr>
        <a:xfrm rot="5400000">
          <a:off x="3881154" y="494043"/>
          <a:ext cx="692882" cy="456242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b="1" kern="1200"/>
            <a:t>Μείωση συγχρονισμού κινήσεων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b="1" kern="1200" dirty="0"/>
            <a:t>Επιβράδυνση της ανταπόκρισης σε έκτακτες καταστάσεις</a:t>
          </a:r>
        </a:p>
      </dsp:txBody>
      <dsp:txXfrm rot="-5400000">
        <a:off x="1946382" y="2462639"/>
        <a:ext cx="4528602" cy="625234"/>
      </dsp:txXfrm>
    </dsp:sp>
    <dsp:sp modelId="{8C798DE7-F32A-4612-A28E-40B109D76276}">
      <dsp:nvSpPr>
        <dsp:cNvPr id="0" name=""/>
        <dsp:cNvSpPr/>
      </dsp:nvSpPr>
      <dsp:spPr>
        <a:xfrm>
          <a:off x="619982" y="2395263"/>
          <a:ext cx="1326400" cy="759986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4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/>
            <a:t>50</a:t>
          </a:r>
        </a:p>
      </dsp:txBody>
      <dsp:txXfrm>
        <a:off x="657081" y="2432362"/>
        <a:ext cx="1252202" cy="685788"/>
      </dsp:txXfrm>
    </dsp:sp>
    <dsp:sp modelId="{B61ACCCF-E87A-44C3-9001-67CA0DB89692}">
      <dsp:nvSpPr>
        <dsp:cNvPr id="0" name=""/>
        <dsp:cNvSpPr/>
      </dsp:nvSpPr>
      <dsp:spPr>
        <a:xfrm rot="5400000">
          <a:off x="3923601" y="1292029"/>
          <a:ext cx="607989" cy="456242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b="1" kern="1200" dirty="0"/>
            <a:t>Περιορισμός στον έλεγχο της πορείας του αυτοκινήτου </a:t>
          </a:r>
        </a:p>
      </dsp:txBody>
      <dsp:txXfrm rot="-5400000">
        <a:off x="1946383" y="3298927"/>
        <a:ext cx="4532746" cy="548629"/>
      </dsp:txXfrm>
    </dsp:sp>
    <dsp:sp modelId="{C80CAC5D-F9D1-454C-96B7-259E65F67CFE}">
      <dsp:nvSpPr>
        <dsp:cNvPr id="0" name=""/>
        <dsp:cNvSpPr/>
      </dsp:nvSpPr>
      <dsp:spPr>
        <a:xfrm>
          <a:off x="619982" y="3193249"/>
          <a:ext cx="1326400" cy="759986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32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/>
            <a:t>20</a:t>
          </a:r>
        </a:p>
      </dsp:txBody>
      <dsp:txXfrm>
        <a:off x="657081" y="3230348"/>
        <a:ext cx="1252202" cy="685788"/>
      </dsp:txXfrm>
    </dsp:sp>
    <dsp:sp modelId="{363B0CA5-9758-4B56-A3C8-DC5005A3DB97}">
      <dsp:nvSpPr>
        <dsp:cNvPr id="0" name=""/>
        <dsp:cNvSpPr/>
      </dsp:nvSpPr>
      <dsp:spPr>
        <a:xfrm rot="5400000">
          <a:off x="3923601" y="2090015"/>
          <a:ext cx="607989" cy="456242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b="1" kern="1200" dirty="0"/>
            <a:t>Απόσπαση της προσοχής και αύξηση του χρόνου αντίδρασης</a:t>
          </a:r>
          <a:endParaRPr lang="el-GR" sz="1800" b="1" strike="sngStrike" kern="1200" dirty="0"/>
        </a:p>
      </dsp:txBody>
      <dsp:txXfrm rot="-5400000">
        <a:off x="1946383" y="4096913"/>
        <a:ext cx="4532746" cy="548629"/>
      </dsp:txXfrm>
    </dsp:sp>
    <dsp:sp modelId="{CEB081DE-C992-40EA-AB82-8FF953FBA1D9}">
      <dsp:nvSpPr>
        <dsp:cNvPr id="0" name=""/>
        <dsp:cNvSpPr/>
      </dsp:nvSpPr>
      <dsp:spPr>
        <a:xfrm>
          <a:off x="619982" y="3991235"/>
          <a:ext cx="1326400" cy="759986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10</a:t>
          </a:r>
          <a:endParaRPr lang="el-GR" sz="1800" b="1" kern="1200" dirty="0"/>
        </a:p>
      </dsp:txBody>
      <dsp:txXfrm>
        <a:off x="657081" y="4028334"/>
        <a:ext cx="1252202" cy="6857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71DCD-0A78-4865-9A62-99BE888E7593}">
      <dsp:nvSpPr>
        <dsp:cNvPr id="0" name=""/>
        <dsp:cNvSpPr/>
      </dsp:nvSpPr>
      <dsp:spPr>
        <a:xfrm rot="16200000">
          <a:off x="702675" y="1773306"/>
          <a:ext cx="782599" cy="260322"/>
        </a:xfrm>
        <a:prstGeom prst="rightArrow">
          <a:avLst>
            <a:gd name="adj1" fmla="val 70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/>
            <a:t>2 x</a:t>
          </a:r>
          <a:r>
            <a:rPr lang="el-GR" sz="1100" b="1" kern="1200" dirty="0"/>
            <a:t> </a:t>
          </a:r>
        </a:p>
      </dsp:txBody>
      <dsp:txXfrm>
        <a:off x="846057" y="1760086"/>
        <a:ext cx="495836" cy="182226"/>
      </dsp:txXfrm>
    </dsp:sp>
    <dsp:sp modelId="{42104732-1377-44FC-8473-005538EAB861}">
      <dsp:nvSpPr>
        <dsp:cNvPr id="0" name=""/>
        <dsp:cNvSpPr/>
      </dsp:nvSpPr>
      <dsp:spPr>
        <a:xfrm>
          <a:off x="2419" y="1917908"/>
          <a:ext cx="1372495" cy="472866"/>
        </a:xfrm>
        <a:prstGeom prst="ellipse">
          <a:avLst/>
        </a:prstGeom>
        <a:solidFill>
          <a:srgbClr val="4BACC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/>
            <a:t>20 </a:t>
          </a:r>
          <a:r>
            <a:rPr lang="en-US" sz="1400" b="1" kern="1200"/>
            <a:t>mg/dl</a:t>
          </a:r>
          <a:endParaRPr lang="el-GR" sz="1400" b="1" kern="1200"/>
        </a:p>
      </dsp:txBody>
      <dsp:txXfrm>
        <a:off x="203416" y="1987158"/>
        <a:ext cx="970501" cy="334366"/>
      </dsp:txXfrm>
    </dsp:sp>
    <dsp:sp modelId="{1DDBB1F2-826A-47BE-B22B-A3B6B8A7F4D3}">
      <dsp:nvSpPr>
        <dsp:cNvPr id="0" name=""/>
        <dsp:cNvSpPr/>
      </dsp:nvSpPr>
      <dsp:spPr>
        <a:xfrm rot="16200000">
          <a:off x="2344335" y="1405949"/>
          <a:ext cx="932349" cy="352078"/>
        </a:xfrm>
        <a:prstGeom prst="rightArrow">
          <a:avLst>
            <a:gd name="adj1" fmla="val 70000"/>
            <a:gd name="adj2" fmla="val 50000"/>
          </a:avLst>
        </a:prstGeom>
        <a:solidFill>
          <a:schemeClr val="accent4">
            <a:tint val="40000"/>
            <a:alpha val="90000"/>
            <a:hueOff val="166977"/>
            <a:satOff val="-13109"/>
            <a:lumOff val="-1396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166977"/>
              <a:satOff val="-13109"/>
              <a:lumOff val="-13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1778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/>
            <a:t>  </a:t>
          </a:r>
          <a:r>
            <a:rPr lang="en-US" sz="1400" b="1" kern="1200"/>
            <a:t>8 x</a:t>
          </a:r>
          <a:endParaRPr lang="el-GR" sz="1400" b="1" kern="1200"/>
        </a:p>
      </dsp:txBody>
      <dsp:txXfrm>
        <a:off x="2522493" y="1403831"/>
        <a:ext cx="576034" cy="246454"/>
      </dsp:txXfrm>
    </dsp:sp>
    <dsp:sp modelId="{C5F8BA86-2860-4E1D-A6C6-CBEA4779D242}">
      <dsp:nvSpPr>
        <dsp:cNvPr id="0" name=""/>
        <dsp:cNvSpPr/>
      </dsp:nvSpPr>
      <dsp:spPr>
        <a:xfrm>
          <a:off x="1699719" y="1912408"/>
          <a:ext cx="1432540" cy="478366"/>
        </a:xfrm>
        <a:prstGeom prst="ellipse">
          <a:avLst/>
        </a:prstGeom>
        <a:solidFill>
          <a:schemeClr val="accent4">
            <a:hueOff val="70833"/>
            <a:satOff val="-11829"/>
            <a:lumOff val="-402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/>
            <a:t>50 </a:t>
          </a:r>
          <a:r>
            <a:rPr lang="en-US" sz="1400" b="1" kern="1200"/>
            <a:t>mg/dl</a:t>
          </a:r>
          <a:endParaRPr lang="el-GR" sz="1400" b="1" kern="1200"/>
        </a:p>
      </dsp:txBody>
      <dsp:txXfrm>
        <a:off x="1909510" y="1982463"/>
        <a:ext cx="1012958" cy="338256"/>
      </dsp:txXfrm>
    </dsp:sp>
    <dsp:sp modelId="{DC59D05F-DAD5-4E6C-81CE-6F5508E3C393}">
      <dsp:nvSpPr>
        <dsp:cNvPr id="0" name=""/>
        <dsp:cNvSpPr/>
      </dsp:nvSpPr>
      <dsp:spPr>
        <a:xfrm rot="16200000">
          <a:off x="3800830" y="1143509"/>
          <a:ext cx="1803759" cy="332417"/>
        </a:xfrm>
        <a:prstGeom prst="rightArrow">
          <a:avLst>
            <a:gd name="adj1" fmla="val 70000"/>
            <a:gd name="adj2" fmla="val 50000"/>
          </a:avLst>
        </a:prstGeom>
        <a:solidFill>
          <a:srgbClr val="C00000">
            <a:alpha val="90000"/>
          </a:srgbClr>
        </a:solidFill>
        <a:ln w="19050" cap="flat" cmpd="sng" algn="ctr">
          <a:solidFill>
            <a:schemeClr val="accent4">
              <a:tint val="40000"/>
              <a:alpha val="90000"/>
              <a:hueOff val="333955"/>
              <a:satOff val="-26218"/>
              <a:lumOff val="-27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/>
            <a:t>35</a:t>
          </a:r>
          <a:r>
            <a:rPr lang="el-GR" sz="2000" b="1" kern="1200"/>
            <a:t> </a:t>
          </a:r>
          <a:r>
            <a:rPr lang="en-US" sz="2000" b="1" kern="1200"/>
            <a:t>x</a:t>
          </a:r>
          <a:endParaRPr lang="el-GR" sz="2000" b="1" kern="1200"/>
        </a:p>
      </dsp:txBody>
      <dsp:txXfrm>
        <a:off x="4084473" y="1026075"/>
        <a:ext cx="1236473" cy="232691"/>
      </dsp:txXfrm>
    </dsp:sp>
    <dsp:sp modelId="{9C4E14E6-881F-4300-A3CC-ECB5F36166BB}">
      <dsp:nvSpPr>
        <dsp:cNvPr id="0" name=""/>
        <dsp:cNvSpPr/>
      </dsp:nvSpPr>
      <dsp:spPr>
        <a:xfrm>
          <a:off x="3555258" y="1905073"/>
          <a:ext cx="1371114" cy="485701"/>
        </a:xfrm>
        <a:prstGeom prst="ellipse">
          <a:avLst/>
        </a:prstGeom>
        <a:solidFill>
          <a:srgbClr val="8064A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/>
            <a:t>100 </a:t>
          </a:r>
          <a:r>
            <a:rPr lang="en-US" sz="1400" b="1" kern="1200"/>
            <a:t>mg/dl</a:t>
          </a:r>
          <a:endParaRPr lang="el-GR" sz="1400" b="1" kern="1200"/>
        </a:p>
      </dsp:txBody>
      <dsp:txXfrm>
        <a:off x="3756053" y="1976202"/>
        <a:ext cx="969524" cy="3434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71DCD-0A78-4865-9A62-99BE888E7593}">
      <dsp:nvSpPr>
        <dsp:cNvPr id="0" name=""/>
        <dsp:cNvSpPr/>
      </dsp:nvSpPr>
      <dsp:spPr>
        <a:xfrm rot="16200000">
          <a:off x="1024919" y="2172560"/>
          <a:ext cx="814387" cy="455707"/>
        </a:xfrm>
        <a:prstGeom prst="rightArrow">
          <a:avLst>
            <a:gd name="adj1" fmla="val 70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1524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/>
            <a:t>10 x</a:t>
          </a:r>
          <a:r>
            <a:rPr lang="el-GR" sz="1200" b="1" kern="1200"/>
            <a:t> </a:t>
          </a:r>
        </a:p>
      </dsp:txBody>
      <dsp:txXfrm>
        <a:off x="1206466" y="2218866"/>
        <a:ext cx="451293" cy="318995"/>
      </dsp:txXfrm>
    </dsp:sp>
    <dsp:sp modelId="{42104732-1377-44FC-8473-005538EAB861}">
      <dsp:nvSpPr>
        <dsp:cNvPr id="0" name=""/>
        <dsp:cNvSpPr/>
      </dsp:nvSpPr>
      <dsp:spPr>
        <a:xfrm>
          <a:off x="299619" y="2574088"/>
          <a:ext cx="1406069" cy="594263"/>
        </a:xfrm>
        <a:prstGeom prst="ellipse">
          <a:avLst/>
        </a:prstGeom>
        <a:solidFill>
          <a:srgbClr val="4BACC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/>
            <a:t>20 </a:t>
          </a:r>
          <a:r>
            <a:rPr lang="en-US" sz="1400" b="1" kern="1200"/>
            <a:t>mg/dl</a:t>
          </a:r>
          <a:endParaRPr lang="el-GR" sz="1400" b="1" kern="1200"/>
        </a:p>
      </dsp:txBody>
      <dsp:txXfrm>
        <a:off x="505533" y="2661116"/>
        <a:ext cx="994241" cy="420207"/>
      </dsp:txXfrm>
    </dsp:sp>
    <dsp:sp modelId="{1DDBB1F2-826A-47BE-B22B-A3B6B8A7F4D3}">
      <dsp:nvSpPr>
        <dsp:cNvPr id="0" name=""/>
        <dsp:cNvSpPr/>
      </dsp:nvSpPr>
      <dsp:spPr>
        <a:xfrm rot="16200000">
          <a:off x="3209409" y="1892267"/>
          <a:ext cx="991031" cy="374737"/>
        </a:xfrm>
        <a:prstGeom prst="rightArrow">
          <a:avLst>
            <a:gd name="adj1" fmla="val 70000"/>
            <a:gd name="adj2" fmla="val 50000"/>
          </a:avLst>
        </a:prstGeom>
        <a:solidFill>
          <a:schemeClr val="accent4">
            <a:tint val="40000"/>
            <a:alpha val="90000"/>
            <a:hueOff val="166977"/>
            <a:satOff val="-13109"/>
            <a:lumOff val="-1396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166977"/>
              <a:satOff val="-13109"/>
              <a:lumOff val="-13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1778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20</a:t>
          </a:r>
          <a:r>
            <a:rPr lang="en-US" sz="1400" b="1" kern="1200"/>
            <a:t>x</a:t>
          </a:r>
          <a:endParaRPr lang="el-GR" sz="1400" b="1" kern="1200"/>
        </a:p>
      </dsp:txBody>
      <dsp:txXfrm>
        <a:off x="3398867" y="1890178"/>
        <a:ext cx="612115" cy="262315"/>
      </dsp:txXfrm>
    </dsp:sp>
    <dsp:sp modelId="{C5F8BA86-2860-4E1D-A6C6-CBEA4779D242}">
      <dsp:nvSpPr>
        <dsp:cNvPr id="0" name=""/>
        <dsp:cNvSpPr/>
      </dsp:nvSpPr>
      <dsp:spPr>
        <a:xfrm>
          <a:off x="2448500" y="2601348"/>
          <a:ext cx="1567867" cy="567003"/>
        </a:xfrm>
        <a:prstGeom prst="ellipse">
          <a:avLst/>
        </a:prstGeom>
        <a:solidFill>
          <a:schemeClr val="accent4">
            <a:hueOff val="70833"/>
            <a:satOff val="-11829"/>
            <a:lumOff val="-402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/>
            <a:t>50 </a:t>
          </a:r>
          <a:r>
            <a:rPr lang="en-US" sz="1400" b="1" kern="1200"/>
            <a:t>mg/dl</a:t>
          </a:r>
          <a:endParaRPr lang="el-GR" sz="1400" b="1" kern="1200"/>
        </a:p>
      </dsp:txBody>
      <dsp:txXfrm>
        <a:off x="2678109" y="2684384"/>
        <a:ext cx="1108649" cy="400931"/>
      </dsp:txXfrm>
    </dsp:sp>
    <dsp:sp modelId="{DC59D05F-DAD5-4E6C-81CE-6F5508E3C393}">
      <dsp:nvSpPr>
        <dsp:cNvPr id="0" name=""/>
        <dsp:cNvSpPr/>
      </dsp:nvSpPr>
      <dsp:spPr>
        <a:xfrm rot="16200000">
          <a:off x="3884409" y="1372179"/>
          <a:ext cx="3062800" cy="318441"/>
        </a:xfrm>
        <a:prstGeom prst="rightArrow">
          <a:avLst>
            <a:gd name="adj1" fmla="val 70000"/>
            <a:gd name="adj2" fmla="val 50000"/>
          </a:avLst>
        </a:prstGeom>
        <a:solidFill>
          <a:srgbClr val="C00000"/>
        </a:solidFill>
        <a:ln w="19050" cap="flat" cmpd="sng" algn="ctr">
          <a:solidFill>
            <a:schemeClr val="accent4">
              <a:tint val="40000"/>
              <a:alpha val="90000"/>
              <a:hueOff val="333955"/>
              <a:satOff val="-26218"/>
              <a:lumOff val="-27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/>
            <a:t>100</a:t>
          </a:r>
          <a:r>
            <a:rPr lang="el-GR" sz="2000" b="1" kern="1200"/>
            <a:t> </a:t>
          </a:r>
          <a:r>
            <a:rPr lang="en-US" sz="2000" b="1" kern="1200"/>
            <a:t>x</a:t>
          </a:r>
          <a:endParaRPr lang="el-GR" sz="2000" b="1" kern="1200"/>
        </a:p>
      </dsp:txBody>
      <dsp:txXfrm>
        <a:off x="4322986" y="1092822"/>
        <a:ext cx="2185646" cy="222909"/>
      </dsp:txXfrm>
    </dsp:sp>
    <dsp:sp modelId="{9C4E14E6-881F-4300-A3CC-ECB5F36166BB}">
      <dsp:nvSpPr>
        <dsp:cNvPr id="0" name=""/>
        <dsp:cNvSpPr/>
      </dsp:nvSpPr>
      <dsp:spPr>
        <a:xfrm>
          <a:off x="4235870" y="2622458"/>
          <a:ext cx="1491473" cy="545893"/>
        </a:xfrm>
        <a:prstGeom prst="ellipse">
          <a:avLst/>
        </a:prstGeom>
        <a:solidFill>
          <a:srgbClr val="8064A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/>
            <a:t>100 </a:t>
          </a:r>
          <a:r>
            <a:rPr lang="en-US" sz="1400" b="1" kern="1200"/>
            <a:t>mg/dl</a:t>
          </a:r>
          <a:endParaRPr lang="el-GR" sz="1400" b="1" kern="1200"/>
        </a:p>
      </dsp:txBody>
      <dsp:txXfrm>
        <a:off x="4454291" y="2702402"/>
        <a:ext cx="1054631" cy="3860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CB50BB-1228-4A01-BF44-69875FE3A4DE}">
      <dsp:nvSpPr>
        <dsp:cNvPr id="0" name=""/>
        <dsp:cNvSpPr/>
      </dsp:nvSpPr>
      <dsp:spPr>
        <a:xfrm>
          <a:off x="2222" y="17615"/>
          <a:ext cx="3917852" cy="24832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/>
            <a:t>- </a:t>
          </a:r>
          <a:r>
            <a:rPr lang="el-GR" sz="1600" b="1" kern="1200" dirty="0"/>
            <a:t>Με άδεια οδήγησης μέχρι 3 χρόνια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- Μαθητευόμενοι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- Φορτηγού (κατηγορία Ν2, Ν3),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- Λεωφορείου (κατηγορία Μ2, Μ3)  και ταξί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- Μοτοσυκλέτας, μοτοποδηλάτου (κατηγορία L1e μέχρι L7e)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/>
            <a:t>- Που μεταφέρουν επικίνδυνα φορτία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400" b="1" kern="1200" dirty="0"/>
        </a:p>
      </dsp:txBody>
      <dsp:txXfrm>
        <a:off x="74954" y="90347"/>
        <a:ext cx="3772388" cy="2337788"/>
      </dsp:txXfrm>
    </dsp:sp>
    <dsp:sp modelId="{9A896DD8-532A-480C-B4C8-7F5F75ACD77D}">
      <dsp:nvSpPr>
        <dsp:cNvPr id="0" name=""/>
        <dsp:cNvSpPr/>
      </dsp:nvSpPr>
      <dsp:spPr>
        <a:xfrm>
          <a:off x="394007" y="2500867"/>
          <a:ext cx="464471" cy="573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3266"/>
              </a:lnTo>
              <a:lnTo>
                <a:pt x="464471" y="573266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22EED7-5AB1-40E0-ACFA-A4FAB395FE49}">
      <dsp:nvSpPr>
        <dsp:cNvPr id="0" name=""/>
        <dsp:cNvSpPr/>
      </dsp:nvSpPr>
      <dsp:spPr>
        <a:xfrm>
          <a:off x="858478" y="2690469"/>
          <a:ext cx="2899854" cy="7673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u="sng" kern="1200" dirty="0" smtClean="0"/>
            <a:t>ΣΤΗΝ ΕΚΠΝΟΗ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αλκοόλ κάτω από  9 μ</a:t>
          </a:r>
          <a:r>
            <a:rPr lang="en-US" sz="1800" b="1" kern="1200" dirty="0" smtClean="0"/>
            <a:t>g</a:t>
          </a:r>
          <a:r>
            <a:rPr lang="el-GR" sz="1800" b="1" kern="1200" dirty="0" smtClean="0"/>
            <a:t>/</a:t>
          </a:r>
          <a:r>
            <a:rPr lang="en-US" sz="1800" b="1" kern="1200" dirty="0" smtClean="0"/>
            <a:t>dl</a:t>
          </a:r>
          <a:endParaRPr lang="el-GR" sz="1800" kern="1200" dirty="0"/>
        </a:p>
      </dsp:txBody>
      <dsp:txXfrm>
        <a:off x="880952" y="2712943"/>
        <a:ext cx="2854906" cy="722380"/>
      </dsp:txXfrm>
    </dsp:sp>
    <dsp:sp modelId="{E869D9D2-9A6B-4AD6-AC3F-FD0777A7EA1B}">
      <dsp:nvSpPr>
        <dsp:cNvPr id="0" name=""/>
        <dsp:cNvSpPr/>
      </dsp:nvSpPr>
      <dsp:spPr>
        <a:xfrm>
          <a:off x="394007" y="2500867"/>
          <a:ext cx="391785" cy="1504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4123"/>
              </a:lnTo>
              <a:lnTo>
                <a:pt x="391785" y="1504123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34C29-202C-46DE-BC4F-5F06A9A936E7}">
      <dsp:nvSpPr>
        <dsp:cNvPr id="0" name=""/>
        <dsp:cNvSpPr/>
      </dsp:nvSpPr>
      <dsp:spPr>
        <a:xfrm>
          <a:off x="785792" y="3647400"/>
          <a:ext cx="3052227" cy="7151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2250663"/>
              <a:satOff val="834"/>
              <a:lumOff val="2549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u="sng" kern="1200" smtClean="0"/>
            <a:t>ΣΤΟ ΑΙΜΑ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smtClean="0"/>
            <a:t>αλκοόλ  κάτω από 20 </a:t>
          </a:r>
          <a:r>
            <a:rPr lang="en-US" sz="1800" b="1" kern="1200" smtClean="0"/>
            <a:t>mg</a:t>
          </a:r>
          <a:r>
            <a:rPr lang="el-GR" sz="1800" b="1" kern="1200" smtClean="0"/>
            <a:t>/</a:t>
          </a:r>
          <a:r>
            <a:rPr lang="en-US" sz="1800" b="1" kern="1200" smtClean="0"/>
            <a:t>dl</a:t>
          </a:r>
          <a:endParaRPr lang="el-GR" sz="1800" kern="1200"/>
        </a:p>
      </dsp:txBody>
      <dsp:txXfrm>
        <a:off x="806739" y="3668347"/>
        <a:ext cx="3010333" cy="673286"/>
      </dsp:txXfrm>
    </dsp:sp>
    <dsp:sp modelId="{CDC32EA7-F3D8-4107-B3B2-3EAFBFCEBE89}">
      <dsp:nvSpPr>
        <dsp:cNvPr id="0" name=""/>
        <dsp:cNvSpPr/>
      </dsp:nvSpPr>
      <dsp:spPr>
        <a:xfrm>
          <a:off x="4299991" y="17615"/>
          <a:ext cx="3344964" cy="2451740"/>
        </a:xfrm>
        <a:prstGeom prst="roundRect">
          <a:avLst>
            <a:gd name="adj" fmla="val 10000"/>
          </a:avLst>
        </a:prstGeom>
        <a:solidFill>
          <a:schemeClr val="accent2">
            <a:hueOff val="6751989"/>
            <a:satOff val="2501"/>
            <a:lumOff val="7646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-</a:t>
          </a:r>
          <a:r>
            <a:rPr lang="el-GR" sz="1800" b="1" kern="1200" dirty="0" smtClean="0"/>
            <a:t>Με άδεια οδήγησης πέραν των 3 χρόνων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Εξαιρούνται οι κάτοχοι επαγγελματικής άδειας οδήγησης.</a:t>
          </a:r>
          <a:endParaRPr lang="el-GR" sz="1800" b="1" kern="1200" dirty="0"/>
        </a:p>
      </dsp:txBody>
      <dsp:txXfrm>
        <a:off x="4371800" y="89424"/>
        <a:ext cx="3201346" cy="2308122"/>
      </dsp:txXfrm>
    </dsp:sp>
    <dsp:sp modelId="{B861E95D-8485-4200-82F7-D2594E2A57B9}">
      <dsp:nvSpPr>
        <dsp:cNvPr id="0" name=""/>
        <dsp:cNvSpPr/>
      </dsp:nvSpPr>
      <dsp:spPr>
        <a:xfrm>
          <a:off x="4634488" y="2469355"/>
          <a:ext cx="333783" cy="552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2736"/>
              </a:lnTo>
              <a:lnTo>
                <a:pt x="333783" y="552736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4B598-B44F-49CA-A70D-9DCD1D4B5C1D}">
      <dsp:nvSpPr>
        <dsp:cNvPr id="0" name=""/>
        <dsp:cNvSpPr/>
      </dsp:nvSpPr>
      <dsp:spPr>
        <a:xfrm>
          <a:off x="4968271" y="2658957"/>
          <a:ext cx="3182904" cy="7262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4501327"/>
              <a:satOff val="1667"/>
              <a:lumOff val="5097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u="sng" kern="1200" smtClean="0"/>
            <a:t>ΣΤΗΝ ΕΚΠΝΟΗ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smtClean="0"/>
            <a:t>αλκοόλ κάτω από  22 μ</a:t>
          </a:r>
          <a:r>
            <a:rPr lang="en-US" sz="1800" b="1" kern="1200" smtClean="0"/>
            <a:t>g</a:t>
          </a:r>
          <a:r>
            <a:rPr lang="el-GR" sz="1800" b="1" kern="1200" smtClean="0"/>
            <a:t>/</a:t>
          </a:r>
          <a:r>
            <a:rPr lang="en-US" sz="1800" b="1" kern="1200" smtClean="0"/>
            <a:t>dl</a:t>
          </a:r>
          <a:endParaRPr lang="el-GR" sz="1800" kern="1200"/>
        </a:p>
      </dsp:txBody>
      <dsp:txXfrm>
        <a:off x="4989543" y="2680229"/>
        <a:ext cx="3140360" cy="683724"/>
      </dsp:txXfrm>
    </dsp:sp>
    <dsp:sp modelId="{9B910A2F-4AFB-4C8A-94AF-C91A64A7AA81}">
      <dsp:nvSpPr>
        <dsp:cNvPr id="0" name=""/>
        <dsp:cNvSpPr/>
      </dsp:nvSpPr>
      <dsp:spPr>
        <a:xfrm>
          <a:off x="4634488" y="2469355"/>
          <a:ext cx="333783" cy="1549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9593"/>
              </a:lnTo>
              <a:lnTo>
                <a:pt x="333783" y="1549593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1252D0-48BE-4F4C-986D-81862A11763C}">
      <dsp:nvSpPr>
        <dsp:cNvPr id="0" name=""/>
        <dsp:cNvSpPr/>
      </dsp:nvSpPr>
      <dsp:spPr>
        <a:xfrm>
          <a:off x="4968271" y="3564096"/>
          <a:ext cx="2834958" cy="9097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6751989"/>
              <a:satOff val="2501"/>
              <a:lumOff val="7646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u="sng" kern="1200" dirty="0" smtClean="0"/>
            <a:t>ΣΤΟ ΑΙΜΑ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αλκοόλ κάτω από  50 </a:t>
          </a:r>
          <a:r>
            <a:rPr lang="en-US" sz="1800" b="1" kern="1200" dirty="0" smtClean="0"/>
            <a:t>mg</a:t>
          </a:r>
          <a:r>
            <a:rPr lang="el-GR" sz="1800" b="1" kern="1200" dirty="0" smtClean="0"/>
            <a:t>/</a:t>
          </a:r>
          <a:r>
            <a:rPr lang="en-US" sz="1800" b="1" kern="1200" dirty="0" smtClean="0"/>
            <a:t>dl</a:t>
          </a:r>
          <a:endParaRPr lang="el-GR" sz="1800" kern="1200" dirty="0"/>
        </a:p>
      </dsp:txBody>
      <dsp:txXfrm>
        <a:off x="4994915" y="3590740"/>
        <a:ext cx="2781670" cy="8564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438C2087-4780-0F40-B2B4-0C11AF0C305D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10657319-1780-D648-94B1-19E9D6A5294C}" type="slidenum">
              <a:rPr lang="el-GR" altLang="x-none"/>
              <a:pPr/>
              <a:t>‹#›</a:t>
            </a:fld>
            <a:endParaRPr lang="el-GR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554D0FAD-F0D2-724A-B9A8-82B38B2AE00E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l-G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FA35E03C-9563-C44F-BFB8-966581C61D49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l-GR" altLang="en-US" dirty="0" smtClean="0"/>
              <a:t>Αγαπητοί </a:t>
            </a:r>
            <a:r>
              <a:rPr lang="en-US" altLang="en-US" dirty="0" smtClean="0"/>
              <a:t>( </a:t>
            </a:r>
            <a:r>
              <a:rPr lang="el-GR" altLang="en-US" dirty="0" smtClean="0"/>
              <a:t>προσκεκλημένοι)</a:t>
            </a:r>
            <a:r>
              <a:rPr lang="el-GR" altLang="en-US" baseline="0" dirty="0" smtClean="0"/>
              <a:t> </a:t>
            </a:r>
            <a:r>
              <a:rPr lang="el-GR" altLang="en-US" dirty="0" smtClean="0"/>
              <a:t>φίλοι </a:t>
            </a:r>
            <a:r>
              <a:rPr lang="el-GR" altLang="en-US" dirty="0" smtClean="0"/>
              <a:t>και </a:t>
            </a:r>
            <a:r>
              <a:rPr lang="el-GR" altLang="en-US" dirty="0" smtClean="0"/>
              <a:t>φίλες,</a:t>
            </a:r>
            <a:endParaRPr lang="el-GR" altLang="en-US" dirty="0" smtClean="0"/>
          </a:p>
          <a:p>
            <a:pPr>
              <a:spcBef>
                <a:spcPct val="0"/>
              </a:spcBef>
            </a:pPr>
            <a:endParaRPr lang="el-GR" altLang="en-US" dirty="0" smtClean="0"/>
          </a:p>
          <a:p>
            <a:pPr>
              <a:spcBef>
                <a:spcPct val="0"/>
              </a:spcBef>
            </a:pPr>
            <a:r>
              <a:rPr lang="el-GR" altLang="en-US" dirty="0" smtClean="0"/>
              <a:t>Πολλά από τα ατυχήματα και θάνατοι στους Ευρωπαϊκούς</a:t>
            </a:r>
            <a:r>
              <a:rPr lang="el-GR" altLang="en-US" baseline="0" dirty="0" smtClean="0"/>
              <a:t> </a:t>
            </a:r>
            <a:r>
              <a:rPr lang="el-GR" altLang="en-US" baseline="0" dirty="0" err="1" smtClean="0"/>
              <a:t>δρόμους,προκαλούνται</a:t>
            </a:r>
            <a:r>
              <a:rPr lang="el-GR" altLang="en-US" baseline="0" dirty="0" smtClean="0"/>
              <a:t> </a:t>
            </a:r>
            <a:r>
              <a:rPr lang="el-GR" altLang="en-US" baseline="0" dirty="0" smtClean="0"/>
              <a:t>από οδηγούς των οποίων η ικανότητα οδήγησης στους </a:t>
            </a:r>
            <a:r>
              <a:rPr lang="el-GR" altLang="en-US" baseline="0" dirty="0" smtClean="0"/>
              <a:t>έχει </a:t>
            </a:r>
            <a:r>
              <a:rPr lang="el-GR" altLang="en-US" baseline="0" dirty="0" smtClean="0"/>
              <a:t>επηρεαστεί από την αλκοόλη και άλλες ουσίες. </a:t>
            </a:r>
          </a:p>
          <a:p>
            <a:pPr>
              <a:spcBef>
                <a:spcPct val="0"/>
              </a:spcBef>
            </a:pPr>
            <a:r>
              <a:rPr lang="el-GR" altLang="en-US" baseline="0" dirty="0" smtClean="0"/>
              <a:t>Συγκεκριμένα </a:t>
            </a:r>
            <a:r>
              <a:rPr lang="is-IS" altLang="en-US" baseline="0" dirty="0" smtClean="0"/>
              <a:t>………</a:t>
            </a:r>
            <a:r>
              <a:rPr lang="el-GR" altLang="en-US" baseline="0" dirty="0" smtClean="0"/>
              <a:t>.</a:t>
            </a:r>
            <a:endParaRPr lang="en-US" altLang="en-US" sz="1200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5457221-E4B8-AA4F-9B33-619DAF39E587}" type="slidenum">
              <a:rPr lang="el-GR" altLang="en-US">
                <a:latin typeface="Calibri" charset="0"/>
              </a:rPr>
              <a:pPr eaLnBrk="1" hangingPunct="1"/>
              <a:t>1</a:t>
            </a:fld>
            <a:endParaRPr lang="el-GR" alt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285750" indent="-285750">
              <a:buFont typeface="Arial" charset="0"/>
              <a:buChar char="•"/>
            </a:pPr>
            <a:r>
              <a:rPr lang="el-GR" sz="1200" dirty="0" smtClean="0"/>
              <a:t>25 670 άτομα σκοτώθηκαν στην ΕΕ το </a:t>
            </a:r>
            <a:r>
              <a:rPr lang="el-GR" sz="1200" dirty="0" smtClean="0"/>
              <a:t>2016, </a:t>
            </a:r>
            <a:r>
              <a:rPr lang="el-GR" sz="1200" dirty="0" smtClean="0"/>
              <a:t>λόγω </a:t>
            </a:r>
            <a:r>
              <a:rPr lang="el-GR" sz="1200" dirty="0" smtClean="0"/>
              <a:t>τροχαίων συγκρούσεων ( </a:t>
            </a:r>
            <a:r>
              <a:rPr lang="el-GR" sz="1200" dirty="0" smtClean="0"/>
              <a:t>βάσει του </a:t>
            </a:r>
            <a:r>
              <a:rPr lang="en-US" sz="1200" dirty="0" smtClean="0"/>
              <a:t>European</a:t>
            </a:r>
            <a:r>
              <a:rPr lang="en-US" sz="1200" baseline="0" dirty="0" smtClean="0"/>
              <a:t> Transport Safety Council – </a:t>
            </a:r>
            <a:r>
              <a:rPr lang="el-GR" sz="1200" baseline="0" dirty="0" smtClean="0"/>
              <a:t>Ευρωπαϊκή </a:t>
            </a:r>
            <a:r>
              <a:rPr lang="el-GR" sz="1200" baseline="0" dirty="0" smtClean="0"/>
              <a:t>Αρχής Ασφάλειας Μεταφορών) </a:t>
            </a:r>
            <a:endParaRPr lang="el-GR" sz="1200" dirty="0" smtClean="0"/>
          </a:p>
          <a:p>
            <a:pPr marL="285750" indent="-285750">
              <a:buFont typeface="Arial" charset="0"/>
              <a:buChar char="•"/>
            </a:pPr>
            <a:endParaRPr lang="el-GR" sz="1200" dirty="0" smtClean="0"/>
          </a:p>
          <a:p>
            <a:pPr marL="285750" indent="-285750">
              <a:buFont typeface="Arial" charset="0"/>
              <a:buChar char="•"/>
            </a:pPr>
            <a:r>
              <a:rPr lang="el-GR" sz="1200" dirty="0" smtClean="0"/>
              <a:t>25% όλων των τροχαίων </a:t>
            </a:r>
            <a:r>
              <a:rPr lang="el-GR" sz="1200" dirty="0" smtClean="0"/>
              <a:t>συγκρούσεων στην </a:t>
            </a:r>
            <a:r>
              <a:rPr lang="el-GR" sz="1200" dirty="0" smtClean="0"/>
              <a:t>ΕΕ σχετίζονταν με κατανάλωση αλκοόλης</a:t>
            </a:r>
          </a:p>
          <a:p>
            <a:pPr marL="285750" indent="-285750">
              <a:buFont typeface="Arial" charset="0"/>
              <a:buChar char="•"/>
            </a:pPr>
            <a:endParaRPr lang="el-GR" sz="1200" dirty="0" smtClean="0"/>
          </a:p>
          <a:p>
            <a:pPr marL="285750" indent="-285750">
              <a:buFont typeface="Arial" charset="0"/>
              <a:buChar char="•"/>
            </a:pPr>
            <a:r>
              <a:rPr lang="el-GR" sz="1200" dirty="0" smtClean="0"/>
              <a:t>Εκτιμάται πάλι από τα</a:t>
            </a:r>
            <a:r>
              <a:rPr lang="el-GR" sz="1200" baseline="0" dirty="0" smtClean="0"/>
              <a:t> στοιχεία του</a:t>
            </a:r>
            <a:r>
              <a:rPr lang="el-GR" sz="1200" dirty="0" smtClean="0"/>
              <a:t> ίδιου οργανισμού, </a:t>
            </a:r>
            <a:r>
              <a:rPr lang="el-GR" sz="1200" dirty="0" smtClean="0"/>
              <a:t>ότι 5120 θάνατοι θα είχαν προληφθεί </a:t>
            </a:r>
            <a:r>
              <a:rPr lang="el-GR" sz="1200" dirty="0" smtClean="0"/>
              <a:t>εάν </a:t>
            </a:r>
            <a:r>
              <a:rPr lang="el-GR" sz="1200" dirty="0" smtClean="0"/>
              <a:t>οι οδηγοί δεν είχαν καταναλώσει αλκοόλη</a:t>
            </a:r>
          </a:p>
          <a:p>
            <a:pPr marL="285750" indent="-285750">
              <a:buFont typeface="Arial" charset="0"/>
              <a:buChar char="•"/>
            </a:pPr>
            <a:endParaRPr lang="el-GR" sz="1200" dirty="0" smtClean="0"/>
          </a:p>
          <a:p>
            <a:pPr marL="285750" indent="-285750">
              <a:buFont typeface="Arial" charset="0"/>
              <a:buChar char="•"/>
            </a:pPr>
            <a:r>
              <a:rPr lang="el-GR" sz="1200" dirty="0" smtClean="0"/>
              <a:t>Βάσει του Ολλανδικού </a:t>
            </a:r>
            <a:r>
              <a:rPr lang="el-GR" sz="1200" baseline="0" dirty="0" smtClean="0"/>
              <a:t>Ινστιτούτου Οδικής Ασφάλειας , ο</a:t>
            </a:r>
            <a:r>
              <a:rPr lang="el-GR" sz="1200" dirty="0" smtClean="0"/>
              <a:t>ι τροχαίες</a:t>
            </a:r>
            <a:r>
              <a:rPr lang="el-GR" sz="1200" baseline="0" dirty="0" smtClean="0"/>
              <a:t> συγκρούσεις στις όποιες εμπλέκονται </a:t>
            </a:r>
            <a:r>
              <a:rPr lang="el-GR" sz="1200" dirty="0" smtClean="0"/>
              <a:t>νεαροί οδηγοί </a:t>
            </a:r>
            <a:r>
              <a:rPr lang="el-GR" sz="1200" dirty="0" smtClean="0"/>
              <a:t>τις νυχτερινές </a:t>
            </a:r>
            <a:r>
              <a:rPr lang="el-GR" sz="1200" dirty="0" smtClean="0"/>
              <a:t>ώρες, </a:t>
            </a:r>
            <a:r>
              <a:rPr lang="el-GR" sz="1200" dirty="0" smtClean="0"/>
              <a:t>(κυρίως τα  </a:t>
            </a:r>
            <a:r>
              <a:rPr lang="el-GR" sz="1200" dirty="0" smtClean="0"/>
              <a:t>σαββατοκύριακα),</a:t>
            </a:r>
            <a:r>
              <a:rPr lang="el-GR" sz="1200" baseline="0" dirty="0" smtClean="0"/>
              <a:t> </a:t>
            </a:r>
            <a:r>
              <a:rPr lang="el-GR" sz="1200" dirty="0" smtClean="0"/>
              <a:t>οφείλονται </a:t>
            </a:r>
            <a:r>
              <a:rPr lang="el-GR" sz="1200" dirty="0" smtClean="0"/>
              <a:t>κυρίως σε κατανάλωση </a:t>
            </a:r>
            <a:r>
              <a:rPr lang="el-GR" sz="1200" dirty="0" smtClean="0"/>
              <a:t>αλκοόλης</a:t>
            </a:r>
          </a:p>
          <a:p>
            <a:pPr marL="285750" indent="-285750">
              <a:buFont typeface="Arial" charset="0"/>
              <a:buChar char="•"/>
            </a:pPr>
            <a:endParaRPr lang="el-G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l-GR" altLang="en-US" baseline="0" dirty="0" smtClean="0"/>
              <a:t>Δεδομένων των πιο πάνω στοιχείων και των προσφάτων θανατηφόρων συγκρούσεων στη Κύπρο , αποφασίστηκε </a:t>
            </a:r>
            <a:r>
              <a:rPr lang="el-GR" altLang="en-US" baseline="0" dirty="0" smtClean="0"/>
              <a:t>όπως προχωρήσουμε σε νέα βελτιωμένη έκδοση του οδηγού </a:t>
            </a:r>
            <a:r>
              <a:rPr lang="el-GR" altLang="en-US" sz="1200" b="1" dirty="0" smtClean="0"/>
              <a:t>ΟΔΗΓΩ ΜΕ ΑΣΦΑΛΕΙΑ ΧΩΡΙΣ ΑΛΚΟΟΛ ΚΑΙ ΑΛΛΕΣ ΟΥΣΙΕΣ</a:t>
            </a:r>
            <a:r>
              <a:rPr lang="el-GR" altLang="en-US" sz="1200" b="0" baseline="0" dirty="0" smtClean="0"/>
              <a:t>. Και αυτό γιατί θεωρούμε πολύ σημαντική την ορθή ενημέρωση των οδηγών αλλά και των μελλοντικών οδηγών στο θέμα αυτό. Στόχος μας, είναι η μείωση </a:t>
            </a:r>
            <a:r>
              <a:rPr lang="el-GR" altLang="en-US" sz="1200" b="0" baseline="0" dirty="0" smtClean="0"/>
              <a:t>των συγκρούσεων </a:t>
            </a:r>
            <a:r>
              <a:rPr lang="el-GR" altLang="en-US" sz="1200" b="0" baseline="0" dirty="0" smtClean="0"/>
              <a:t>κατά την οδήγηση λόγω αλκοόλης και ουσιών. </a:t>
            </a:r>
          </a:p>
          <a:p>
            <a:pPr marL="285750" indent="-285750">
              <a:buFont typeface="Arial" charset="0"/>
              <a:buChar char="•"/>
            </a:pPr>
            <a:r>
              <a:rPr lang="el-GR" altLang="en-US" sz="1200" b="0" baseline="0" dirty="0" smtClean="0"/>
              <a:t>Να αναφέρω ότι η νέα έκδοση έγινε με την συνεργασία του ΓΧΚ και της Αρχής Αντιμετώπισης εξαρτήσεων και θα βρίσκεται ηλεκτρονικά στην σελίδα του ΓΧΚ και της ΑΑΕΚ σε λίγες μέρες. Ο οδηγός θα κυκλοφορήσει επίσης </a:t>
            </a:r>
            <a:r>
              <a:rPr lang="el-GR" altLang="en-US" sz="1200" b="0" baseline="0" dirty="0" smtClean="0"/>
              <a:t>σύντομά και </a:t>
            </a:r>
            <a:r>
              <a:rPr lang="el-GR" altLang="en-US" sz="1200" b="0" baseline="0" dirty="0" smtClean="0"/>
              <a:t>σε έντυπη μορφή.</a:t>
            </a:r>
            <a:endParaRPr lang="el-G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585D-CDC2-4523-8705-64DDC3C10C16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6499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l-GR" altLang="en-US" sz="1200" b="0" baseline="0" dirty="0" smtClean="0"/>
          </a:p>
          <a:p>
            <a:pPr>
              <a:spcBef>
                <a:spcPct val="0"/>
              </a:spcBef>
            </a:pPr>
            <a:r>
              <a:rPr lang="el-GR" altLang="en-US" sz="1200" b="0" baseline="0" dirty="0" smtClean="0"/>
              <a:t>Θα αναφέρω ενδεικτικά τι συμπεριλαμβάνει ο οδηγός αυτός. Υπάρχουν πληροφορίες</a:t>
            </a:r>
            <a:r>
              <a:rPr lang="el-GR" altLang="en-US" sz="1200" baseline="0" dirty="0" smtClean="0"/>
              <a:t> για το πως επηρεάζει το αλκοόλ, την ασφαλή οδήγηση.  Να πω ότι </a:t>
            </a:r>
            <a:r>
              <a:rPr lang="is-IS" altLang="en-US" sz="1200" baseline="0" dirty="0" smtClean="0"/>
              <a:t>……</a:t>
            </a:r>
            <a:endParaRPr lang="en-US" altLang="en-US" sz="1200" dirty="0" smtClean="0"/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Μειώνει τη δυνατότητα </a:t>
            </a:r>
            <a:r>
              <a:rPr kumimoji="0" lang="el-GR" altLang="x-none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συγκέντρωσης κατά την οδήγηση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kumimoji="0" lang="x-none" altLang="x-none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Αυξάνει την υπνηλία </a:t>
            </a:r>
            <a:endParaRPr kumimoji="0" lang="el-GR" altLang="x-none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kumimoji="0" lang="x-none" altLang="x-none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Μειώνει τα αντανακλαστικά </a:t>
            </a:r>
            <a:endParaRPr kumimoji="0" lang="el-GR" altLang="x-none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kumimoji="0" lang="x-none" altLang="x-none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Αυξάνει το χρόνο αντίδρασης</a:t>
            </a:r>
            <a:endParaRPr lang="el-GR" altLang="x-none" sz="1200" dirty="0" smtClean="0">
              <a:latin typeface="+mj-l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x-none" altLang="x-none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Μειώνει την εκτίμηση των κινδύνων και την κρίση να αντιληφθείς ότι οδηγεί</a:t>
            </a:r>
            <a:r>
              <a:rPr kumimoji="0" lang="el-GR" altLang="x-none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ς</a:t>
            </a:r>
            <a:r>
              <a:rPr kumimoji="0" lang="el-GR" altLang="x-none" sz="12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με </a:t>
            </a:r>
            <a:r>
              <a:rPr kumimoji="0" lang="x-none" altLang="x-none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μεγάλη ταχύτητα</a:t>
            </a:r>
            <a:endParaRPr kumimoji="0" lang="el-GR" altLang="x-none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kumimoji="0" lang="x-none" altLang="x-none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Επηρεάζει την κρίση για εκτίμηση της απόστασης από άλλα αυτοκίνητα, ανθρώπους ή αντικείμενα</a:t>
            </a:r>
            <a:endParaRPr kumimoji="0" lang="el-GR" altLang="x-none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kumimoji="0" lang="x-none" altLang="x-none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Αυξάνει την αυτοπεποίθηση και αυξάνει τον κίνδυνο ριψοκίνδυνης συμπεριφοράς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585D-CDC2-4523-8705-64DDC3C10C16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4942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1200" b="0" dirty="0" smtClean="0">
                <a:solidFill>
                  <a:srgbClr val="7030A0"/>
                </a:solidFill>
              </a:rPr>
              <a:t>Γίνετε επίσης αναφορά στην Επίδραση του αλκοόλ</a:t>
            </a:r>
            <a:r>
              <a:rPr lang="el-GR" sz="1200" b="0" baseline="0" dirty="0" smtClean="0">
                <a:solidFill>
                  <a:srgbClr val="7030A0"/>
                </a:solidFill>
              </a:rPr>
              <a:t> κατά την</a:t>
            </a:r>
            <a:r>
              <a:rPr lang="el-GR" sz="1200" b="0" dirty="0" smtClean="0">
                <a:solidFill>
                  <a:srgbClr val="7030A0"/>
                </a:solidFill>
              </a:rPr>
              <a:t> οδήγηση</a:t>
            </a:r>
            <a:r>
              <a:rPr lang="el-GR" sz="1200" b="0" baseline="0" dirty="0" smtClean="0">
                <a:solidFill>
                  <a:srgbClr val="7030A0"/>
                </a:solidFill>
              </a:rPr>
              <a:t> </a:t>
            </a:r>
            <a:r>
              <a:rPr lang="el-GR" sz="1200" b="0" dirty="0" smtClean="0">
                <a:solidFill>
                  <a:srgbClr val="7030A0"/>
                </a:solidFill>
              </a:rPr>
              <a:t>σε σχέση με την </a:t>
            </a:r>
            <a:r>
              <a:rPr lang="el-GR" sz="2800" b="0" kern="1200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συγκέντρωση</a:t>
            </a:r>
            <a:r>
              <a:rPr lang="el-GR" sz="2800" b="1" kern="1200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l-GR" sz="1200" b="0" dirty="0" smtClean="0">
                <a:solidFill>
                  <a:srgbClr val="7030A0"/>
                </a:solidFill>
              </a:rPr>
              <a:t>στο </a:t>
            </a:r>
            <a:r>
              <a:rPr lang="el-GR" sz="1200" b="0" dirty="0" smtClean="0">
                <a:solidFill>
                  <a:srgbClr val="7030A0"/>
                </a:solidFill>
              </a:rPr>
              <a:t>αίμα </a:t>
            </a:r>
            <a:r>
              <a:rPr lang="en-US" sz="1200" b="0" dirty="0" smtClean="0">
                <a:solidFill>
                  <a:srgbClr val="7030A0"/>
                </a:solidFill>
              </a:rPr>
              <a:t>mg/dl </a:t>
            </a:r>
            <a:r>
              <a:rPr lang="el-GR" sz="1200" b="0" dirty="0" smtClean="0">
                <a:solidFill>
                  <a:srgbClr val="7030A0"/>
                </a:solidFill>
              </a:rPr>
              <a:t>. Βλέπουμε ότι σταδιακά καθώς αυξάνεται η συγκέντρωση αλκοόλης στο </a:t>
            </a:r>
            <a:r>
              <a:rPr lang="el-GR" sz="1200" b="0" dirty="0" smtClean="0">
                <a:solidFill>
                  <a:srgbClr val="7030A0"/>
                </a:solidFill>
              </a:rPr>
              <a:t>αίμα, </a:t>
            </a:r>
            <a:r>
              <a:rPr lang="el-GR" sz="1200" b="0" dirty="0" smtClean="0">
                <a:solidFill>
                  <a:srgbClr val="7030A0"/>
                </a:solidFill>
              </a:rPr>
              <a:t>ο οδηγός χάνει περισσότερο τον έλεγχο του οχήματος.</a:t>
            </a:r>
            <a:endParaRPr lang="en-US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5E03C-9563-C44F-BFB8-966581C61D49}" type="slidenum">
              <a:rPr lang="el-GR" altLang="el-GR" smtClean="0"/>
              <a:pPr/>
              <a:t>4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46927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sz="1200" b="0" dirty="0" smtClean="0">
                <a:solidFill>
                  <a:srgbClr val="7030A0"/>
                </a:solidFill>
              </a:rPr>
              <a:t>Ακολούθως </a:t>
            </a:r>
            <a:r>
              <a:rPr lang="el-GR" sz="1200" b="0" dirty="0" smtClean="0">
                <a:solidFill>
                  <a:srgbClr val="7030A0"/>
                </a:solidFill>
              </a:rPr>
              <a:t>αναφέρεται,</a:t>
            </a:r>
            <a:r>
              <a:rPr lang="el-GR" sz="1200" b="0" baseline="0" dirty="0" smtClean="0">
                <a:solidFill>
                  <a:srgbClr val="7030A0"/>
                </a:solidFill>
              </a:rPr>
              <a:t> πως αυξάνεται ο </a:t>
            </a:r>
            <a:r>
              <a:rPr lang="el-GR" sz="1200" b="0" dirty="0" smtClean="0">
                <a:solidFill>
                  <a:srgbClr val="7030A0"/>
                </a:solidFill>
              </a:rPr>
              <a:t>κίνδυνος </a:t>
            </a:r>
            <a:r>
              <a:rPr lang="el-GR" sz="1200" b="0" dirty="0" smtClean="0">
                <a:solidFill>
                  <a:srgbClr val="7030A0"/>
                </a:solidFill>
              </a:rPr>
              <a:t>πρόκλησης </a:t>
            </a:r>
            <a:r>
              <a:rPr lang="el-GR" sz="1200" b="0" dirty="0" smtClean="0">
                <a:solidFill>
                  <a:srgbClr val="7030A0"/>
                </a:solidFill>
              </a:rPr>
              <a:t>ατυχήματος, </a:t>
            </a:r>
            <a:r>
              <a:rPr lang="el-GR" sz="1200" b="0" dirty="0" smtClean="0">
                <a:solidFill>
                  <a:srgbClr val="7030A0"/>
                </a:solidFill>
              </a:rPr>
              <a:t>σε σχέση με την συγκέντρωση αλκοόλης στο αίμα και την ηλικία.</a:t>
            </a:r>
            <a:r>
              <a:rPr lang="el-GR" sz="1200" b="0" baseline="0" dirty="0" smtClean="0">
                <a:solidFill>
                  <a:srgbClr val="7030A0"/>
                </a:solidFill>
              </a:rPr>
              <a:t> Στην ηλικιακή ομάδα </a:t>
            </a:r>
            <a:r>
              <a:rPr lang="el-GR" sz="1200" b="0" baseline="0" dirty="0" smtClean="0">
                <a:solidFill>
                  <a:srgbClr val="7030A0"/>
                </a:solidFill>
              </a:rPr>
              <a:t>μεγαλύτερη από 30 χρονών, </a:t>
            </a:r>
            <a:r>
              <a:rPr lang="el-GR" sz="1200" b="0" baseline="0" dirty="0" smtClean="0">
                <a:solidFill>
                  <a:srgbClr val="7030A0"/>
                </a:solidFill>
              </a:rPr>
              <a:t>ο κίνδυνος σε σχέση με την συγκέντρωση αλκοόλης είναι μικρότερος από την ηλικιακή ομάδα κάτω των </a:t>
            </a:r>
            <a:r>
              <a:rPr lang="el-GR" sz="1200" b="0" baseline="0" dirty="0" smtClean="0">
                <a:solidFill>
                  <a:srgbClr val="7030A0"/>
                </a:solidFill>
              </a:rPr>
              <a:t>30 χρόνων. Για </a:t>
            </a:r>
            <a:r>
              <a:rPr lang="el-GR" sz="1200" b="0" baseline="0" dirty="0" smtClean="0">
                <a:solidFill>
                  <a:srgbClr val="7030A0"/>
                </a:solidFill>
              </a:rPr>
              <a:t>παράδειγμα σε συγκέντρωση 100</a:t>
            </a:r>
            <a:r>
              <a:rPr lang="en-US" sz="1200" b="0" baseline="0" dirty="0" smtClean="0">
                <a:solidFill>
                  <a:srgbClr val="7030A0"/>
                </a:solidFill>
              </a:rPr>
              <a:t>mg/dl</a:t>
            </a:r>
            <a:r>
              <a:rPr lang="el-GR" sz="1200" b="0" baseline="0" dirty="0" smtClean="0">
                <a:solidFill>
                  <a:srgbClr val="7030A0"/>
                </a:solidFill>
              </a:rPr>
              <a:t> για </a:t>
            </a:r>
            <a:r>
              <a:rPr lang="el-GR" sz="1200" b="0" baseline="0" dirty="0" smtClean="0">
                <a:solidFill>
                  <a:srgbClr val="7030A0"/>
                </a:solidFill>
              </a:rPr>
              <a:t>ηλικίες πέραν των 30χρόνων, ο </a:t>
            </a:r>
            <a:r>
              <a:rPr lang="el-GR" sz="1200" b="0" baseline="0" dirty="0" smtClean="0">
                <a:solidFill>
                  <a:srgbClr val="7030A0"/>
                </a:solidFill>
              </a:rPr>
              <a:t>κίνδυνος είναι 35φορες μεγαλύτερος, ενώ στις ηλικίες κάτω των 30, 100φορες μεγαλύτερος.</a:t>
            </a:r>
            <a:endParaRPr lang="en-US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5E03C-9563-C44F-BFB8-966581C61D49}" type="slidenum">
              <a:rPr lang="el-GR" altLang="el-GR" smtClean="0"/>
              <a:pPr/>
              <a:t>5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42184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dirty="0" smtClean="0"/>
              <a:t>Στον οδηγό</a:t>
            </a:r>
            <a:r>
              <a:rPr lang="el-GR" baseline="0" dirty="0" smtClean="0"/>
              <a:t> που ετοιμάστηκε,</a:t>
            </a:r>
            <a:r>
              <a:rPr lang="el-GR" dirty="0" smtClean="0"/>
              <a:t> </a:t>
            </a:r>
            <a:r>
              <a:rPr lang="el-GR" dirty="0" smtClean="0"/>
              <a:t>υπάρχει επεξήγηση του περί</a:t>
            </a:r>
            <a:r>
              <a:rPr lang="el-GR" baseline="0" dirty="0" smtClean="0"/>
              <a:t> οδικής ασφάλειας νόμου. Όπως βλέπετε και στην </a:t>
            </a:r>
            <a:r>
              <a:rPr lang="el-GR" baseline="0" dirty="0" smtClean="0"/>
              <a:t>διαφάνεια, </a:t>
            </a:r>
            <a:r>
              <a:rPr lang="el-GR" baseline="0" dirty="0" smtClean="0"/>
              <a:t>στη νομοθεσία υπάρχουν όρια για το αίμα και </a:t>
            </a:r>
            <a:r>
              <a:rPr lang="el-GR" baseline="0" dirty="0" smtClean="0"/>
              <a:t>την εκπνοή και τα όρια αυτά είναι διαφορετικά </a:t>
            </a:r>
            <a:r>
              <a:rPr lang="el-GR" baseline="0" dirty="0" smtClean="0"/>
              <a:t>για τους επαγγελματίες οδηγούς και νεαρούς </a:t>
            </a:r>
            <a:r>
              <a:rPr lang="el-GR" baseline="0" dirty="0" smtClean="0"/>
              <a:t>οδηγούς, σε σχέση τους </a:t>
            </a:r>
            <a:r>
              <a:rPr lang="el-GR" baseline="0" dirty="0" smtClean="0"/>
              <a:t>υπόλοιπους οδηγούς.</a:t>
            </a:r>
            <a:endParaRPr lang="el-GR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l-GR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baseline="0" dirty="0" smtClean="0"/>
              <a:t>Γίνεται επίσης ξεκάθαρο, </a:t>
            </a:r>
            <a:r>
              <a:rPr lang="el-GR" baseline="0" dirty="0" smtClean="0"/>
              <a:t>ότι </a:t>
            </a:r>
            <a:r>
              <a:rPr lang="el-G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κ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αμιά ποσότητα αλκοόλ δεν θεωρείται ασφαλής κατά την οδήγηση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Στην περίπτωση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όμως,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που κάποιος θελήσει να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πιει,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τότε δίδονται οι</a:t>
            </a:r>
            <a:r>
              <a:rPr lang="el-G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ποσότητες που μπορεί να καταναλωθούν ανάλογα με το είδος του ποτού και το φύλο.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Επίσης γίνεται</a:t>
            </a:r>
            <a:r>
              <a:rPr lang="el-G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l-G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αναφορά, </a:t>
            </a:r>
            <a:r>
              <a:rPr lang="el-G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στην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εφαρμογή για έξυπνα κινητά 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Ask-4-Alcocheck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*, </a:t>
            </a:r>
            <a:r>
              <a:rPr lang="el-GR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με</a:t>
            </a:r>
            <a:r>
              <a:rPr lang="el-GR" sz="120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την οποία </a:t>
            </a:r>
            <a:r>
              <a:rPr lang="el-GR" sz="120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μπορεί </a:t>
            </a:r>
            <a:r>
              <a:rPr lang="el-GR" sz="120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κάποιος να υπολογίσει το </a:t>
            </a:r>
            <a:r>
              <a:rPr lang="el-GR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αλκοόλ στο αίμα του</a:t>
            </a:r>
            <a:r>
              <a:rPr lang="el-GR" sz="120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εισάγοντας κάποια δεδομένα.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5E03C-9563-C44F-BFB8-966581C61D49}" type="slidenum">
              <a:rPr lang="el-GR" altLang="el-GR" smtClean="0"/>
              <a:pPr/>
              <a:t>6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920359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Αν</a:t>
            </a:r>
            <a:r>
              <a:rPr lang="el-GR" baseline="0" dirty="0" smtClean="0"/>
              <a:t> και το θέμα μας σήμερα αφορά την αλκοόλη θα ήθελα να αναφέρω ότι στον </a:t>
            </a:r>
            <a:r>
              <a:rPr lang="el-GR" baseline="0" dirty="0" smtClean="0"/>
              <a:t>οδηγό που ετοιμάστηκε, </a:t>
            </a:r>
            <a:r>
              <a:rPr lang="el-GR" baseline="0" dirty="0" smtClean="0"/>
              <a:t>γίνεται αναφορά και στην οδήγηση μετά την χρήση ουσιών. Δίδονται πληροφορίες για την νομοθεσία και για την επίδραση των διαφόρων ναρκωτικών και ψυχοτρόπων ουσιών στον χρήστη </a:t>
            </a:r>
            <a:r>
              <a:rPr lang="el-GR" baseline="0" dirty="0" smtClean="0"/>
              <a:t>οδηγό οχημάτων. </a:t>
            </a:r>
            <a:r>
              <a:rPr lang="el-GR" baseline="0" dirty="0" smtClean="0"/>
              <a:t>Επίσης δίδονται πληροφορίες για την διαδικασία του Νάρκοτεστ.</a:t>
            </a:r>
          </a:p>
          <a:p>
            <a:r>
              <a:rPr lang="el-GR" baseline="0" dirty="0" smtClean="0"/>
              <a:t>   </a:t>
            </a:r>
            <a:endParaRPr lang="el-G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5E03C-9563-C44F-BFB8-966581C61D49}" type="slidenum">
              <a:rPr lang="el-GR" altLang="el-GR" smtClean="0"/>
              <a:pPr/>
              <a:t>7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81798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Παρουσιάζονται επίσης μύθοι και αλήθειες</a:t>
            </a:r>
            <a:r>
              <a:rPr lang="el-GR" baseline="0" dirty="0" smtClean="0"/>
              <a:t> που αφορούν την χρήση αλκοόλης και ουσιών. Στην διαφάνεια παρατίθεται ένα μικρό δείγμα από το κεφάλαιο αυτό.</a:t>
            </a:r>
          </a:p>
          <a:p>
            <a:r>
              <a:rPr lang="el-GR" baseline="0" dirty="0" smtClean="0"/>
              <a:t> Τέλος δίδονται απαντήσεις σε συχνές </a:t>
            </a:r>
            <a:r>
              <a:rPr lang="el-GR" baseline="0" dirty="0" smtClean="0"/>
              <a:t>ερωτήσεις, </a:t>
            </a:r>
            <a:r>
              <a:rPr lang="el-GR" baseline="0" dirty="0" smtClean="0"/>
              <a:t>που αφορούν το θέμα οδήγησης σε σχέση με </a:t>
            </a:r>
            <a:r>
              <a:rPr lang="el-GR" baseline="0" dirty="0" smtClean="0"/>
              <a:t>την αλκοόλη </a:t>
            </a:r>
            <a:r>
              <a:rPr lang="el-GR" baseline="0" dirty="0" smtClean="0"/>
              <a:t>και </a:t>
            </a:r>
            <a:r>
              <a:rPr lang="el-GR" baseline="0" dirty="0" smtClean="0"/>
              <a:t>τις ουσίες</a:t>
            </a:r>
            <a:r>
              <a:rPr lang="el-GR" baseline="0" dirty="0" smtClean="0"/>
              <a:t>.</a:t>
            </a:r>
          </a:p>
          <a:p>
            <a:endParaRPr lang="el-GR" baseline="0" dirty="0" smtClean="0"/>
          </a:p>
          <a:p>
            <a:r>
              <a:rPr lang="el-GR" baseline="0" dirty="0" smtClean="0"/>
              <a:t>Ευελπιστούμε ότι </a:t>
            </a:r>
            <a:r>
              <a:rPr lang="el-GR" baseline="0" dirty="0" smtClean="0"/>
              <a:t>η έκδοση αυτή, θα συμβάλει στην ανάπτυξη οδικής συνείδησης, ώστε να </a:t>
            </a:r>
            <a:r>
              <a:rPr lang="el-GR" baseline="0" dirty="0" smtClean="0"/>
              <a:t>μην θρηνήσουμε και άλλα θύματα στους </a:t>
            </a:r>
            <a:r>
              <a:rPr lang="el-GR" baseline="0" dirty="0" smtClean="0"/>
              <a:t>δρόμους.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5E03C-9563-C44F-BFB8-966581C61D49}" type="slidenum">
              <a:rPr lang="el-GR" altLang="el-GR" smtClean="0"/>
              <a:pPr/>
              <a:t>8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5481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 b="1" dirty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F3C3783-BE9B-6143-A40A-F8AF9ABEB136}" type="slidenum">
              <a:rPr lang="el-GR" altLang="el-GR">
                <a:latin typeface="Calibri" charset="0"/>
              </a:rPr>
              <a:pPr eaLnBrk="1" hangingPunct="1"/>
              <a:t>9</a:t>
            </a:fld>
            <a:endParaRPr lang="el-GR" altLang="el-GR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D1680C9-74A4-8D4A-86AB-A9066E3F82A3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F0B1E0-1992-0245-B595-CF3C880EA219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497670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0EDCD-19ED-094F-B201-82859796C7F3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E6059-A934-AD4D-A5B5-41980E9BB7E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3147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A7872-D3DF-434E-975F-CC39D3DD5FC5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327AF560-0FF0-6B4F-BCB5-81B08E55E2F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3672732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58CDC-6C5D-FC48-A025-CDCDC9178CE5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86AE2-4ED8-0247-8ADC-DE6473867573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330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42CE9-B21E-C644-B364-90653A1E1BDC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89089B7C-0EB0-8846-BC26-E3A0E91F7F96}" type="slidenum">
              <a:rPr lang="el-GR" altLang="el-GR"/>
              <a:pPr/>
              <a:t>‹#›</a:t>
            </a:fld>
            <a:endParaRPr lang="el-GR" altLang="el-GR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300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8595C-9B2C-C046-82ED-A2FE27C0CB79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AB4ED-0E09-9144-B5CF-22F7DE5C29A0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57208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82DD4-5B8C-C84E-8D2F-47CFE946593D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04651-1142-B740-B40F-26AB45C3A99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2864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1C1DB-C590-8F42-BC71-341C2535352A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410C8-BD24-DE42-9B83-19F4B237291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683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E628F-314C-4849-ACB0-ECF7ADF846C1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58DF4E-549D-E149-A618-6D5A24EB7963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6798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CF7A-F569-D54C-B9F4-6C42CE2CEAFE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3F2C85-53E4-1A44-A111-36B007397DA0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45718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114DB-0692-E74E-ACE0-F1DD8DB15272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D41DE8D9-5B7B-754E-B5D6-1E82806B279A}" type="slidenum">
              <a:rPr lang="el-GR" altLang="el-GR"/>
              <a:pPr/>
              <a:t>‹#›</a:t>
            </a:fld>
            <a:endParaRPr lang="el-GR" altLang="el-GR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518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AD3C666B-83D0-6444-8F23-820C7883CDE6}" type="datetimeFigureOut">
              <a:rPr lang="el-GR"/>
              <a:pPr>
                <a:defRPr/>
              </a:pPr>
              <a:t>5/12/2018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>
                <a:solidFill>
                  <a:srgbClr val="FFFFFF"/>
                </a:solidFill>
                <a:latin typeface="Calibri" charset="0"/>
              </a:defRPr>
            </a:lvl1pPr>
          </a:lstStyle>
          <a:p>
            <a:fld id="{09972271-534E-7841-B4F6-C945782A5E62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37" r:id="rId2"/>
    <p:sldLayoutId id="2147483944" r:id="rId3"/>
    <p:sldLayoutId id="2147483938" r:id="rId4"/>
    <p:sldLayoutId id="2147483939" r:id="rId5"/>
    <p:sldLayoutId id="2147483940" r:id="rId6"/>
    <p:sldLayoutId id="2147483945" r:id="rId7"/>
    <p:sldLayoutId id="2147483941" r:id="rId8"/>
    <p:sldLayoutId id="2147483946" r:id="rId9"/>
    <p:sldLayoutId id="2147483942" r:id="rId10"/>
    <p:sldLayoutId id="21474839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04DA3"/>
        </a:buClr>
        <a:buSzPct val="75000"/>
        <a:buFont typeface="Wingdings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C4652D"/>
        </a:buClr>
        <a:buSzPct val="65000"/>
        <a:buFont typeface="Wingdings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2"/>
          <p:cNvSpPr>
            <a:spLocks noGrp="1"/>
          </p:cNvSpPr>
          <p:nvPr>
            <p:ph type="title"/>
          </p:nvPr>
        </p:nvSpPr>
        <p:spPr>
          <a:xfrm>
            <a:off x="1619250" y="4724400"/>
            <a:ext cx="7345363" cy="649288"/>
          </a:xfrm>
        </p:spPr>
        <p:txBody>
          <a:bodyPr/>
          <a:lstStyle/>
          <a:p>
            <a:r>
              <a:rPr lang="el-GR" altLang="en-US" sz="2400" b="1" dirty="0" smtClean="0"/>
              <a:t>ΟΔΗΓΩ ΜΕ ΑΣΦΑΛΕΙΑ ΧΩΡΙΣ ΑΛΚΟΟΛ ΚΑΙ ΑΛΛΕΣ ΟΥΣΙΕΣ</a:t>
            </a:r>
            <a:endParaRPr lang="el-GR" altLang="en-US" sz="2400" b="1" dirty="0"/>
          </a:p>
        </p:txBody>
      </p:sp>
      <p:pic>
        <p:nvPicPr>
          <p:cNvPr id="7172" name="Picture 11" descr="logo ximeiou new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732463"/>
            <a:ext cx="8778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4" descr="logo cy copy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6"/>
          <p:cNvSpPr txBox="1">
            <a:spLocks noChangeArrowheads="1"/>
          </p:cNvSpPr>
          <p:nvPr/>
        </p:nvSpPr>
        <p:spPr bwMode="auto">
          <a:xfrm>
            <a:off x="1619250" y="5373688"/>
            <a:ext cx="752475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l-GR" altLang="en-US" b="1" dirty="0" smtClean="0">
                <a:latin typeface="Tw Cen MT" charset="0"/>
              </a:rPr>
              <a:t>ΜΑΡΙΑ ΑΥΞΕΝΤΙΟΥ</a:t>
            </a:r>
          </a:p>
          <a:p>
            <a:pPr algn="r" eaLnBrk="1" hangingPunct="1"/>
            <a:r>
              <a:rPr lang="el-GR" altLang="en-US" sz="1600" b="1" dirty="0" smtClean="0">
                <a:latin typeface="Tw Cen MT" charset="0"/>
              </a:rPr>
              <a:t>ΕΡΓΑΣΤΗΡΙΟ ΔΙΚΑΝΙΚΗΣ ΧΗΜΕΙΑΣ ΚΑΙ ΤΟΞΙΚΟΛΟΓΙΑΣ </a:t>
            </a:r>
          </a:p>
          <a:p>
            <a:pPr algn="r" eaLnBrk="1" hangingPunct="1"/>
            <a:r>
              <a:rPr lang="el-GR" altLang="en-US" sz="1600" b="1" dirty="0" smtClean="0">
                <a:latin typeface="Tw Cen MT" charset="0"/>
              </a:rPr>
              <a:t>ΓΕΝΙΚΟ ΧΗΜΕΙΟ ΤΟΥ ΚΡΑΤΟΥΣ</a:t>
            </a:r>
          </a:p>
          <a:p>
            <a:pPr eaLnBrk="1" hangingPunct="1"/>
            <a:r>
              <a:rPr lang="el-GR" sz="1400" b="1" dirty="0" smtClean="0"/>
              <a:t>Δημοσιογραφική </a:t>
            </a:r>
            <a:r>
              <a:rPr lang="el-GR" sz="1400" b="1" dirty="0"/>
              <a:t>Διάσκεψη </a:t>
            </a:r>
            <a:r>
              <a:rPr lang="el-GR" sz="1400" b="1" dirty="0" smtClean="0"/>
              <a:t>ΑΑΕΚ  </a:t>
            </a:r>
          </a:p>
          <a:p>
            <a:pPr eaLnBrk="1" hangingPunct="1"/>
            <a:r>
              <a:rPr lang="el-GR" sz="1400" b="1" dirty="0" smtClean="0"/>
              <a:t>6</a:t>
            </a:r>
            <a:r>
              <a:rPr lang="el-GR" sz="1400" b="1" baseline="30000" dirty="0" smtClean="0"/>
              <a:t>ης</a:t>
            </a:r>
            <a:r>
              <a:rPr lang="el-GR" sz="1400" b="1" dirty="0" smtClean="0"/>
              <a:t> </a:t>
            </a:r>
            <a:r>
              <a:rPr lang="el-GR" sz="1400" b="1" dirty="0"/>
              <a:t>Εβδομάδας Ευαισθητοποίησης για το Αλκοόλ </a:t>
            </a:r>
            <a:r>
              <a:rPr lang="el-GR" sz="1400" b="1" dirty="0" smtClean="0"/>
              <a:t>5/12/2018</a:t>
            </a:r>
            <a:endParaRPr lang="el-GR" sz="1400" b="1" dirty="0"/>
          </a:p>
        </p:txBody>
      </p:sp>
      <p:pic>
        <p:nvPicPr>
          <p:cNvPr id="22" name="Picture Placeholder 21"/>
          <p:cNvPicPr>
            <a:picLocks noGrp="1" noChangeAspect="1"/>
          </p:cNvPicPr>
          <p:nvPr>
            <p:ph type="pic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7" r="3317"/>
          <a:stretch>
            <a:fillRect/>
          </a:stretch>
        </p:blipFill>
        <p:spPr>
          <a:xfrm>
            <a:off x="1475656" y="0"/>
            <a:ext cx="7668344" cy="45689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794817" y="6335380"/>
            <a:ext cx="70564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l-GR" sz="1400" dirty="0"/>
              <a:t>Δημοσιογραφική Διάσκεψη ΑΑΕΚ  </a:t>
            </a:r>
          </a:p>
          <a:p>
            <a:pPr algn="ctr" eaLnBrk="1" hangingPunct="1"/>
            <a:r>
              <a:rPr lang="el-GR" sz="1400" dirty="0"/>
              <a:t>6</a:t>
            </a:r>
            <a:r>
              <a:rPr lang="el-GR" sz="1400" baseline="30000" dirty="0"/>
              <a:t>ης</a:t>
            </a:r>
            <a:r>
              <a:rPr lang="el-GR" sz="1400" dirty="0"/>
              <a:t> Εβδομάδας Ευαισθητοποίησης για το Αλκοόλ </a:t>
            </a:r>
            <a:r>
              <a:rPr lang="el-GR" sz="1400" dirty="0" smtClean="0"/>
              <a:t>, Λευκωσία 5/12/2018</a:t>
            </a:r>
            <a:endParaRPr lang="el-GR" sz="1400" dirty="0"/>
          </a:p>
          <a:p>
            <a:pPr algn="ctr" eaLnBrk="1" hangingPunct="1"/>
            <a:endParaRPr lang="el-GR" altLang="en-US" sz="1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11560" y="620688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chemeClr val="accent3">
                    <a:lumMod val="50000"/>
                  </a:schemeClr>
                </a:solidFill>
              </a:rPr>
              <a:t>ΓΝΩΡΙΖΕΙΣ</a:t>
            </a:r>
            <a:r>
              <a:rPr lang="el-GR" sz="2400" b="1" dirty="0" smtClean="0"/>
              <a:t> </a:t>
            </a:r>
            <a:r>
              <a:rPr lang="el-GR" sz="2800" b="1" dirty="0" smtClean="0">
                <a:solidFill>
                  <a:schemeClr val="accent3">
                    <a:lumMod val="50000"/>
                  </a:schemeClr>
                </a:solidFill>
              </a:rPr>
              <a:t>ΟΤΙ</a:t>
            </a:r>
            <a:r>
              <a:rPr lang="is-IS" sz="2400" b="1" dirty="0" smtClean="0"/>
              <a:t>…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700808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l-GR" sz="2400" dirty="0" smtClean="0"/>
              <a:t>25 670 άτομα σκοτώθηκαν στην </a:t>
            </a:r>
            <a:r>
              <a:rPr lang="el-GR" sz="2400" dirty="0"/>
              <a:t>ΕΕ</a:t>
            </a:r>
            <a:r>
              <a:rPr lang="el-GR" sz="2400" dirty="0" smtClean="0"/>
              <a:t> το 2016 λόγω τροχαίων </a:t>
            </a:r>
            <a:r>
              <a:rPr lang="el-GR" sz="2400" dirty="0" smtClean="0"/>
              <a:t>συγκρούσεων</a:t>
            </a:r>
            <a:endParaRPr lang="el-GR" sz="2400" dirty="0" smtClean="0"/>
          </a:p>
          <a:p>
            <a:pPr marL="285750" indent="-285750">
              <a:buFont typeface="Arial" charset="0"/>
              <a:buChar char="•"/>
            </a:pPr>
            <a:endParaRPr lang="el-GR" sz="2400" dirty="0" smtClean="0"/>
          </a:p>
          <a:p>
            <a:pPr marL="285750" indent="-285750">
              <a:buFont typeface="Arial" charset="0"/>
              <a:buChar char="•"/>
            </a:pPr>
            <a:r>
              <a:rPr lang="el-GR" sz="2400" dirty="0" smtClean="0"/>
              <a:t>25% όλων των τροχαίων </a:t>
            </a:r>
            <a:r>
              <a:rPr lang="el-GR" sz="2400" dirty="0"/>
              <a:t>συγκρούσεων</a:t>
            </a:r>
          </a:p>
          <a:p>
            <a:pPr marL="285750" indent="-285750">
              <a:buFont typeface="Arial" charset="0"/>
              <a:buChar char="•"/>
            </a:pPr>
            <a:r>
              <a:rPr lang="el-GR" sz="2400" dirty="0" smtClean="0"/>
              <a:t> </a:t>
            </a:r>
            <a:r>
              <a:rPr lang="el-GR" sz="2400" dirty="0" smtClean="0"/>
              <a:t>στην ΕΕ σχετίζονταν με κατανάλωση αλκοόλης</a:t>
            </a:r>
          </a:p>
          <a:p>
            <a:pPr marL="285750" indent="-285750">
              <a:buFont typeface="Arial" charset="0"/>
              <a:buChar char="•"/>
            </a:pPr>
            <a:endParaRPr lang="el-GR" sz="2400" dirty="0" smtClean="0"/>
          </a:p>
          <a:p>
            <a:pPr marL="285750" indent="-285750">
              <a:buFont typeface="Arial" charset="0"/>
              <a:buChar char="•"/>
            </a:pPr>
            <a:r>
              <a:rPr lang="el-GR" sz="2400" dirty="0" smtClean="0"/>
              <a:t>Εκτιμάται ότι 5120 θάνατοι θα είχαν προληφθεί </a:t>
            </a:r>
            <a:r>
              <a:rPr lang="el-GR" sz="2400" dirty="0" smtClean="0"/>
              <a:t>εάν </a:t>
            </a:r>
            <a:r>
              <a:rPr lang="el-GR" sz="2400" dirty="0" smtClean="0"/>
              <a:t>οι οδηγοί δεν είχαν καταναλώσει αλκοόλη</a:t>
            </a:r>
          </a:p>
          <a:p>
            <a:pPr marL="285750" indent="-285750">
              <a:buFont typeface="Arial" charset="0"/>
              <a:buChar char="•"/>
            </a:pPr>
            <a:endParaRPr lang="el-GR" sz="2400" dirty="0"/>
          </a:p>
          <a:p>
            <a:pPr marL="285750" indent="-285750">
              <a:buFont typeface="Arial" charset="0"/>
              <a:buChar char="•"/>
            </a:pPr>
            <a:r>
              <a:rPr lang="el-GR" sz="2400" dirty="0" smtClean="0"/>
              <a:t>Οι </a:t>
            </a:r>
            <a:r>
              <a:rPr lang="el-GR" sz="2400" dirty="0"/>
              <a:t>τροχαίες συγκρούσεις στις όποιες εμπλέκονται νεαροί οδηγοί τις νυχτερινές ώρες, (κυρίως τα </a:t>
            </a:r>
            <a:r>
              <a:rPr lang="el-GR" sz="2400" dirty="0" err="1" smtClean="0"/>
              <a:t>σαβ</a:t>
            </a:r>
            <a:r>
              <a:rPr lang="el-GR" sz="2400" dirty="0" smtClean="0"/>
              <a:t>/κα), </a:t>
            </a:r>
            <a:r>
              <a:rPr lang="el-GR" sz="2400" dirty="0"/>
              <a:t>οφείλονται κυρίως σε κατανάλωση αλκοόλης.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700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056" y="5232853"/>
            <a:ext cx="939904" cy="854458"/>
          </a:xfrm>
          <a:prstGeom prst="rect">
            <a:avLst/>
          </a:prstGeom>
        </p:spPr>
      </p:pic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794817" y="6335380"/>
            <a:ext cx="70564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l-GR" sz="1400" dirty="0"/>
              <a:t>Δημοσιογραφική Διάσκεψη ΑΑΕΚ  </a:t>
            </a:r>
          </a:p>
          <a:p>
            <a:pPr algn="ctr" eaLnBrk="1" hangingPunct="1"/>
            <a:r>
              <a:rPr lang="el-GR" sz="1400" dirty="0"/>
              <a:t>6</a:t>
            </a:r>
            <a:r>
              <a:rPr lang="el-GR" sz="1400" baseline="30000" dirty="0"/>
              <a:t>ης</a:t>
            </a:r>
            <a:r>
              <a:rPr lang="el-GR" sz="1400" dirty="0"/>
              <a:t> Εβδομάδας Ευαισθητοποίησης για το Αλκοόλ </a:t>
            </a:r>
            <a:r>
              <a:rPr lang="el-GR" sz="1400" dirty="0" smtClean="0"/>
              <a:t>, Λευκωσία 5/12/2018</a:t>
            </a:r>
            <a:endParaRPr lang="el-GR" sz="1400" dirty="0"/>
          </a:p>
          <a:p>
            <a:pPr algn="ctr" eaLnBrk="1" hangingPunct="1"/>
            <a:endParaRPr lang="el-GR" altLang="en-US" sz="1400" dirty="0" smtClean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47031" y="1447031"/>
            <a:ext cx="900100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Μειώνει </a:t>
            </a:r>
            <a:r>
              <a:rPr kumimoji="0" lang="x-none" altLang="x-non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τη δυνατότητα </a:t>
            </a:r>
            <a:r>
              <a:rPr kumimoji="0" lang="el-GR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συγκέντρωσης κατά την οδήγηση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kumimoji="0" lang="x-none" altLang="x-none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Αυξάνει </a:t>
            </a: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την υπνηλία </a:t>
            </a:r>
            <a:endParaRPr kumimoji="0" lang="el-GR" altLang="x-none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kumimoji="0" lang="x-none" altLang="x-none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Μειώνει </a:t>
            </a:r>
            <a:r>
              <a:rPr kumimoji="0" lang="x-none" altLang="x-non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τα αντανακλαστικά </a:t>
            </a:r>
            <a:endParaRPr kumimoji="0" lang="el-GR" altLang="x-none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kumimoji="0" lang="x-none" altLang="x-none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Αυξάνει το </a:t>
            </a:r>
            <a:r>
              <a:rPr kumimoji="0" lang="x-none" altLang="x-non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χρόνο </a:t>
            </a: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αντίδρασης</a:t>
            </a:r>
            <a:endParaRPr lang="el-GR" altLang="x-none" sz="2000" dirty="0"/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endParaRPr kumimoji="0" lang="x-none" altLang="x-none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Μειώνει την εκτίμηση των κινδύνων και την </a:t>
            </a: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κρίση </a:t>
            </a:r>
            <a:r>
              <a:rPr kumimoji="0" lang="x-none" altLang="x-non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να αντιληφθείς ότι </a:t>
            </a: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οδηγεί</a:t>
            </a:r>
            <a:r>
              <a:rPr kumimoji="0" lang="el-GR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ς</a:t>
            </a:r>
            <a:r>
              <a:rPr kumimoji="0" lang="el-GR" altLang="x-none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με </a:t>
            </a: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μεγάλη ταχύτητα</a:t>
            </a:r>
            <a:endParaRPr kumimoji="0" lang="el-GR" altLang="x-none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kumimoji="0" lang="x-none" altLang="x-none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Επηρεάζει την </a:t>
            </a: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κρίση </a:t>
            </a:r>
            <a:r>
              <a:rPr kumimoji="0" lang="x-none" altLang="x-non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για εκτίμηση της απόστασης </a:t>
            </a: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από </a:t>
            </a:r>
            <a:r>
              <a:rPr kumimoji="0" lang="x-none" altLang="x-non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άλλα αυτοκίνητα, ανθρώπους ή </a:t>
            </a: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αντικείμενα</a:t>
            </a:r>
            <a:endParaRPr kumimoji="0" lang="el-GR" altLang="x-none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endParaRPr kumimoji="0" lang="x-none" altLang="x-none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x-none" altLang="x-non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Αυξάνει την αυτοπεποίθηση και αυξάνει τον κίνδυνο ριψοκίνδυνης </a:t>
            </a:r>
            <a:r>
              <a:rPr kumimoji="0" lang="x-none" altLang="x-none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συμπεριφοράς</a:t>
            </a:r>
            <a:r>
              <a:rPr kumimoji="0" lang="x-none" altLang="x-none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endParaRPr kumimoji="0" lang="x-none" altLang="x-none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008" y="529516"/>
            <a:ext cx="89289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x-none" altLang="x-none" sz="2800" b="1" dirty="0" smtClean="0">
                <a:solidFill>
                  <a:schemeClr val="accent3">
                    <a:lumMod val="50000"/>
                  </a:schemeClr>
                </a:solidFill>
              </a:rPr>
              <a:t>Πως </a:t>
            </a:r>
            <a:r>
              <a:rPr lang="x-none" altLang="x-none" sz="2800" b="1" dirty="0">
                <a:solidFill>
                  <a:schemeClr val="accent3">
                    <a:lumMod val="50000"/>
                  </a:schemeClr>
                </a:solidFill>
              </a:rPr>
              <a:t>το αλκοόλ επηρεάζει την ασφαλή οδήγηση …;</a:t>
            </a:r>
          </a:p>
        </p:txBody>
      </p:sp>
    </p:spTree>
    <p:extLst>
      <p:ext uri="{BB962C8B-B14F-4D97-AF65-F5344CB8AC3E}">
        <p14:creationId xmlns:p14="http://schemas.microsoft.com/office/powerpoint/2010/main" val="1029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583488" cy="990600"/>
          </a:xfrm>
        </p:spPr>
        <p:txBody>
          <a:bodyPr/>
          <a:lstStyle/>
          <a:p>
            <a:pPr algn="ctr"/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Επίδραση του αλκοόλ στην </a:t>
            </a:r>
            <a:r>
              <a:rPr lang="el-GR" sz="2400" b="1" dirty="0" smtClean="0">
                <a:solidFill>
                  <a:schemeClr val="accent3">
                    <a:lumMod val="50000"/>
                  </a:schemeClr>
                </a:solidFill>
              </a:rPr>
              <a:t>οδήγηση 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l-GR" sz="2400" b="1" dirty="0" smtClean="0">
                <a:solidFill>
                  <a:schemeClr val="accent3">
                    <a:lumMod val="50000"/>
                  </a:schemeClr>
                </a:solidFill>
              </a:rPr>
              <a:t>σε σχέση με την συγκέντρωση στο αίμα 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mg/d</a:t>
            </a:r>
            <a:r>
              <a:rPr lang="en-US" sz="2400" b="1" dirty="0" smtClean="0">
                <a:solidFill>
                  <a:srgbClr val="7030A0"/>
                </a:solidFill>
              </a:rPr>
              <a:t>l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endParaRPr lang="en-US" sz="2400" dirty="0">
              <a:solidFill>
                <a:srgbClr val="7030A0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11374431"/>
              </p:ext>
            </p:extLst>
          </p:nvPr>
        </p:nvGraphicFramePr>
        <p:xfrm>
          <a:off x="1043608" y="1628800"/>
          <a:ext cx="712879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794817" y="6335380"/>
            <a:ext cx="70564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l-GR" sz="1400" dirty="0"/>
              <a:t>Δημοσιογραφική Διάσκεψη ΑΑΕΚ  </a:t>
            </a:r>
          </a:p>
          <a:p>
            <a:pPr algn="ctr" eaLnBrk="1" hangingPunct="1"/>
            <a:r>
              <a:rPr lang="el-GR" sz="1400" dirty="0"/>
              <a:t>6</a:t>
            </a:r>
            <a:r>
              <a:rPr lang="el-GR" sz="1400" baseline="30000" dirty="0"/>
              <a:t>ης</a:t>
            </a:r>
            <a:r>
              <a:rPr lang="el-GR" sz="1400" dirty="0"/>
              <a:t> Εβδομάδας Ευαισθητοποίησης για το Αλκοόλ </a:t>
            </a:r>
            <a:r>
              <a:rPr lang="el-GR" sz="1400" dirty="0" smtClean="0"/>
              <a:t>, Λευκωσία 5/12/2018</a:t>
            </a:r>
            <a:endParaRPr lang="el-GR" sz="1400" dirty="0"/>
          </a:p>
          <a:p>
            <a:pPr algn="ctr" eaLnBrk="1" hangingPunct="1"/>
            <a:endParaRPr lang="el-GR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18242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 smtClean="0">
                <a:solidFill>
                  <a:schemeClr val="accent3">
                    <a:lumMod val="50000"/>
                  </a:schemeClr>
                </a:solidFill>
              </a:rPr>
              <a:t>Αύξηση κινδύνου πρόκλησης ατυχήματος σε σχέση με την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συγκέντρωση</a:t>
            </a:r>
            <a:r>
              <a:rPr lang="el-GR" sz="2400" b="1" dirty="0" smtClean="0">
                <a:solidFill>
                  <a:schemeClr val="accent3">
                    <a:lumMod val="50000"/>
                  </a:schemeClr>
                </a:solidFill>
              </a:rPr>
              <a:t> αλκοόλης στο αίμα και την ηλικία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86214974"/>
              </p:ext>
            </p:extLst>
          </p:nvPr>
        </p:nvGraphicFramePr>
        <p:xfrm>
          <a:off x="323528" y="1268760"/>
          <a:ext cx="6120680" cy="2390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88115340"/>
              </p:ext>
            </p:extLst>
          </p:nvPr>
        </p:nvGraphicFramePr>
        <p:xfrm>
          <a:off x="2123728" y="2996952"/>
          <a:ext cx="6768752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Rectangle 4"/>
          <p:cNvSpPr/>
          <p:nvPr/>
        </p:nvSpPr>
        <p:spPr>
          <a:xfrm>
            <a:off x="1259632" y="1628800"/>
            <a:ext cx="27292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>
                <a:solidFill>
                  <a:schemeClr val="accent2">
                    <a:lumMod val="50000"/>
                  </a:schemeClr>
                </a:solidFill>
                <a:latin typeface="Calibri" charset="0"/>
                <a:ea typeface="Calibri" charset="0"/>
                <a:cs typeface="Times New Roman" charset="0"/>
              </a:rPr>
              <a:t>Οδηγοί </a:t>
            </a:r>
            <a:r>
              <a:rPr lang="el-GR" sz="2400" b="1" u="sng">
                <a:solidFill>
                  <a:schemeClr val="accent2">
                    <a:lumMod val="50000"/>
                  </a:schemeClr>
                </a:solidFill>
                <a:latin typeface="Calibri" charset="0"/>
                <a:ea typeface="Calibri" charset="0"/>
                <a:cs typeface="Times New Roman" charset="0"/>
              </a:rPr>
              <a:t>ηλικίας 30+</a:t>
            </a:r>
            <a:r>
              <a:rPr lang="el-GR" sz="2400" b="1">
                <a:solidFill>
                  <a:schemeClr val="accent2">
                    <a:lumMod val="50000"/>
                  </a:schemeClr>
                </a:solidFill>
                <a:latin typeface="Calibri" charset="0"/>
                <a:ea typeface="Calibri" charset="0"/>
                <a:cs typeface="Times New Roman" charset="0"/>
              </a:rPr>
              <a:t> 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9486" y="4005064"/>
            <a:ext cx="3280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>
                <a:solidFill>
                  <a:schemeClr val="accent2">
                    <a:lumMod val="50000"/>
                  </a:schemeClr>
                </a:solidFill>
                <a:latin typeface="Calibri" charset="0"/>
                <a:ea typeface="Calibri" charset="0"/>
                <a:cs typeface="Times New Roman" charset="0"/>
              </a:rPr>
              <a:t>Οδηγοί </a:t>
            </a:r>
            <a:r>
              <a:rPr lang="el-GR" sz="2400" b="1" u="sng" dirty="0" smtClean="0">
                <a:solidFill>
                  <a:schemeClr val="accent2">
                    <a:lumMod val="50000"/>
                  </a:schemeClr>
                </a:solidFill>
                <a:latin typeface="Calibri" charset="0"/>
                <a:ea typeface="Calibri" charset="0"/>
                <a:cs typeface="Times New Roman" charset="0"/>
              </a:rPr>
              <a:t>ηλικίας</a:t>
            </a:r>
            <a:r>
              <a:rPr lang="en-US" sz="2400" b="1" u="sng" dirty="0" smtClean="0">
                <a:solidFill>
                  <a:schemeClr val="accent2">
                    <a:lumMod val="50000"/>
                  </a:schemeClr>
                </a:solidFill>
                <a:latin typeface="Calibri" charset="0"/>
                <a:ea typeface="Calibri" charset="0"/>
                <a:cs typeface="Times New Roman" charset="0"/>
              </a:rPr>
              <a:t> </a:t>
            </a:r>
            <a:r>
              <a:rPr lang="el-GR" sz="2400" b="1" u="sng" dirty="0" smtClean="0">
                <a:solidFill>
                  <a:schemeClr val="accent2">
                    <a:lumMod val="50000"/>
                  </a:schemeClr>
                </a:solidFill>
                <a:latin typeface="Calibri" charset="0"/>
                <a:ea typeface="Calibri" charset="0"/>
                <a:cs typeface="Times New Roman" charset="0"/>
              </a:rPr>
              <a:t>μέχρι 29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794817" y="6335380"/>
            <a:ext cx="70564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l-GR" sz="1400" dirty="0"/>
              <a:t>Δημοσιογραφική Διάσκεψη ΑΑΕΚ  </a:t>
            </a:r>
          </a:p>
          <a:p>
            <a:pPr algn="ctr" eaLnBrk="1" hangingPunct="1"/>
            <a:r>
              <a:rPr lang="el-GR" sz="1400" dirty="0"/>
              <a:t>6</a:t>
            </a:r>
            <a:r>
              <a:rPr lang="el-GR" sz="1400" baseline="30000" dirty="0"/>
              <a:t>ης</a:t>
            </a:r>
            <a:r>
              <a:rPr lang="el-GR" sz="1400" dirty="0"/>
              <a:t> Εβδομάδας Ευαισθητοποίησης για το Αλκοόλ </a:t>
            </a:r>
            <a:r>
              <a:rPr lang="el-GR" sz="1400" dirty="0" smtClean="0"/>
              <a:t>, Λευκωσία 5/12/2018</a:t>
            </a:r>
            <a:endParaRPr lang="el-GR" sz="1400" dirty="0"/>
          </a:p>
          <a:p>
            <a:pPr algn="ctr" eaLnBrk="1" hangingPunct="1"/>
            <a:endParaRPr lang="el-GR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03115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 smtClean="0">
                <a:solidFill>
                  <a:schemeClr val="accent3">
                    <a:lumMod val="50000"/>
                  </a:schemeClr>
                </a:solidFill>
              </a:rPr>
              <a:t>ΠΕΡΙ ΟΔΙΚΗΣ ΑΣΦΑΛΕΙΑΣ ΝΟΜΟΣ</a:t>
            </a:r>
            <a:endParaRPr lang="en-US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13007159"/>
              </p:ext>
            </p:extLst>
          </p:nvPr>
        </p:nvGraphicFramePr>
        <p:xfrm>
          <a:off x="609600" y="1807173"/>
          <a:ext cx="8153399" cy="4502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211960" y="1267125"/>
            <a:ext cx="1407592" cy="4921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sz="2400" b="1" dirty="0">
                <a:ln w="11113" cap="flat" cmpd="sng" algn="ctr">
                  <a:solidFill>
                    <a:srgbClr val="C0504D"/>
                  </a:solidFill>
                  <a:prstDash val="solid"/>
                  <a:round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 charset="0"/>
                <a:ea typeface="Calibri" charset="0"/>
                <a:cs typeface="Times New Roman" charset="0"/>
              </a:rPr>
              <a:t>ΟΔΗΓΟΙ</a:t>
            </a:r>
            <a:endParaRPr lang="en-US" sz="2400" dirty="0">
              <a:solidFill>
                <a:schemeClr val="accent3">
                  <a:lumMod val="50000"/>
                </a:schemeClr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707904" y="1489222"/>
            <a:ext cx="504056" cy="29398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" idx="3"/>
          </p:cNvCxnSpPr>
          <p:nvPr/>
        </p:nvCxnSpPr>
        <p:spPr>
          <a:xfrm>
            <a:off x="5619552" y="1513186"/>
            <a:ext cx="504056" cy="246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94817" y="6335380"/>
            <a:ext cx="70564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l-GR" sz="1400" dirty="0"/>
              <a:t>Δημοσιογραφική Διάσκεψη ΑΑΕΚ  </a:t>
            </a:r>
          </a:p>
          <a:p>
            <a:pPr algn="ctr" eaLnBrk="1" hangingPunct="1"/>
            <a:r>
              <a:rPr lang="el-GR" sz="1400" dirty="0"/>
              <a:t>6</a:t>
            </a:r>
            <a:r>
              <a:rPr lang="el-GR" sz="1400" baseline="30000" dirty="0"/>
              <a:t>ης</a:t>
            </a:r>
            <a:r>
              <a:rPr lang="el-GR" sz="1400" dirty="0"/>
              <a:t> Εβδομάδας Ευαισθητοποίησης για το Αλκοόλ </a:t>
            </a:r>
            <a:r>
              <a:rPr lang="el-GR" sz="1400" dirty="0" smtClean="0"/>
              <a:t>, Λευκωσία 5/12/2018</a:t>
            </a:r>
            <a:endParaRPr lang="el-GR" sz="1400" dirty="0"/>
          </a:p>
          <a:p>
            <a:pPr algn="ctr" eaLnBrk="1" hangingPunct="1"/>
            <a:endParaRPr lang="el-GR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776760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132856"/>
            <a:ext cx="8153400" cy="676672"/>
          </a:xfrm>
        </p:spPr>
        <p:txBody>
          <a:bodyPr/>
          <a:lstStyle/>
          <a:p>
            <a:pPr marL="0" indent="0">
              <a:buNone/>
            </a:pPr>
            <a:r>
              <a:rPr lang="el-GR" sz="2400" u="sng" dirty="0"/>
              <a:t>ΝΑΡΚΩΤΙΚΑ/ΨΥΧΟΤΡΟΠΕΣ ΟΥΣΙΕΣ</a:t>
            </a:r>
            <a:r>
              <a:rPr lang="el-GR" sz="2400" dirty="0"/>
              <a:t>:</a:t>
            </a:r>
            <a:endParaRPr lang="en-US" sz="2400" dirty="0"/>
          </a:p>
          <a:p>
            <a:pPr marL="0" indent="0">
              <a:buNone/>
            </a:pPr>
            <a:r>
              <a:rPr lang="el-GR" sz="2400" b="1" dirty="0"/>
              <a:t> 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 smtClean="0">
                <a:solidFill>
                  <a:schemeClr val="accent3">
                    <a:lumMod val="50000"/>
                  </a:schemeClr>
                </a:solidFill>
              </a:rPr>
              <a:t>ΠΕΡΙ ΟΔΙΚΗΣ ΑΣΦΑΛΕΙΑΣ ΝΟΜΟΣ</a:t>
            </a:r>
            <a:endParaRPr lang="en-US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2648" y="2657872"/>
            <a:ext cx="7343728" cy="181588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indent="0">
              <a:buNone/>
            </a:pPr>
            <a:r>
              <a:rPr lang="el-GR" sz="2800" dirty="0"/>
              <a:t>‘’Πρόσωπο το οποίο οδηγεί ή αποπειράται να οδηγήσει οποιοδήποτε όχημα σε οποιαδήποτε οδό ενώ τελεί υπό την επήρεια </a:t>
            </a:r>
            <a:r>
              <a:rPr lang="el-GR" sz="2800" u="sng" dirty="0"/>
              <a:t>ναρκωτικών</a:t>
            </a:r>
            <a:r>
              <a:rPr lang="el-GR" sz="2800" dirty="0"/>
              <a:t>, διαπράττει αδίκημα.’’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61944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 smtClean="0">
                <a:solidFill>
                  <a:schemeClr val="accent3">
                    <a:lumMod val="50000"/>
                  </a:schemeClr>
                </a:solidFill>
              </a:rPr>
              <a:t>ΜΥΘΟΙ ΚΑΙ ΑΛΗΘΕΙΕΣ</a:t>
            </a:r>
            <a:endParaRPr lang="en-US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24970" y="1556792"/>
            <a:ext cx="5017352" cy="511256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8232" tIns="421353" rIns="78232" bIns="78232" numCol="1" spcCol="1270" anchor="t" anchorCtr="0">
            <a:noAutofit/>
          </a:bodyPr>
          <a:lstStyle/>
          <a:p>
            <a:pPr marL="57150" lvl="1" indent="-57150" algn="l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el-GR" kern="1200" dirty="0"/>
          </a:p>
          <a:p>
            <a:pPr marL="57150" lvl="1" indent="-57150" algn="l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l-GR" b="1" kern="1200" dirty="0"/>
              <a:t>Το ποτό με άδειο στομάχι ζαλίζει .    </a:t>
            </a:r>
            <a:r>
              <a:rPr lang="el-GR" i="0" kern="1200" dirty="0" smtClean="0"/>
              <a:t>Το </a:t>
            </a:r>
            <a:r>
              <a:rPr lang="el-GR" i="0" kern="1200" dirty="0"/>
              <a:t>αλκοόλ </a:t>
            </a:r>
            <a:r>
              <a:rPr lang="el-GR" i="0" kern="1200" dirty="0" smtClean="0"/>
              <a:t>απορροφάτε  </a:t>
            </a:r>
            <a:r>
              <a:rPr lang="el-GR" i="0" kern="1200" dirty="0"/>
              <a:t>γρηγορότερα όταν το στομάχι είναι άδειο</a:t>
            </a:r>
            <a:r>
              <a:rPr lang="el-GR" i="0" kern="1200" dirty="0" smtClean="0"/>
              <a:t>.</a:t>
            </a:r>
            <a:endParaRPr lang="en-US" i="0" kern="1200" dirty="0" smtClean="0"/>
          </a:p>
          <a:p>
            <a:pPr marL="57150" lvl="1" indent="-57150" algn="l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el-GR" kern="1200" dirty="0"/>
          </a:p>
          <a:p>
            <a:pPr marL="57150" lvl="1" indent="-57150" algn="l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l-GR" b="1" kern="1200" dirty="0"/>
              <a:t>Οι γυναίκες επηρεάζονται πιο πολύ με την ίδια ποσότητα αλκοόλ.  </a:t>
            </a:r>
            <a:r>
              <a:rPr lang="el-GR" b="0" kern="1200" dirty="0" smtClean="0"/>
              <a:t>Λόγω</a:t>
            </a:r>
            <a:r>
              <a:rPr lang="el-GR" b="1" kern="1200" dirty="0" smtClean="0"/>
              <a:t> </a:t>
            </a:r>
            <a:r>
              <a:rPr lang="el-GR" kern="1200" dirty="0"/>
              <a:t>μεγαλύτερου ποσοστού λίπους και λιγότερου μυϊκού ιστού, οι γυναίκες επηρεάζονται πιο γρήγορα, συγκεντρώνοντας ευκολότερα το αλκοόλ στο αίμα τους</a:t>
            </a:r>
            <a:r>
              <a:rPr lang="el-GR" kern="1200" dirty="0" smtClean="0"/>
              <a:t>.</a:t>
            </a:r>
            <a:endParaRPr lang="en-US" kern="1200" dirty="0" smtClean="0"/>
          </a:p>
          <a:p>
            <a:pPr marL="57150" lvl="1" indent="-57150" algn="l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el-GR" kern="1200" dirty="0"/>
          </a:p>
          <a:p>
            <a:pPr marL="57150" lvl="1" indent="-57150" algn="l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l-GR" b="1" kern="1200" dirty="0"/>
              <a:t>Αν δύο άτομα καταναλώσουν την ίδια ποσότητα αλκοόλ, το άτομο με χαμηλό σωματικό βάρος  θα έχει ψηλότερη συγκέντρωση  αλκοόλ σε σχέση με  το άτομο μεγαλύτερου </a:t>
            </a:r>
            <a:r>
              <a:rPr lang="el-GR" b="1" kern="1200" dirty="0" smtClean="0"/>
              <a:t>βάρους. </a:t>
            </a:r>
            <a:r>
              <a:rPr lang="el-GR" b="0" kern="1200" dirty="0"/>
              <a:t>Τα άτομα με μεγαλύτερο σωματικό βάρος, έχουν  περισσότερη ποσότητα</a:t>
            </a:r>
            <a:r>
              <a:rPr lang="el-GR" kern="1200" dirty="0"/>
              <a:t> νερού στον οργανισμό τους  για αυτό  το ποσοστό αλκοόλ είναι μικρότερο</a:t>
            </a:r>
            <a:r>
              <a:rPr lang="el-GR" kern="1200" dirty="0" smtClean="0"/>
              <a:t>.</a:t>
            </a:r>
            <a:endParaRPr lang="el-GR" b="1" kern="1200" dirty="0"/>
          </a:p>
        </p:txBody>
      </p:sp>
    </p:spTree>
    <p:extLst>
      <p:ext uri="{BB962C8B-B14F-4D97-AF65-F5344CB8AC3E}">
        <p14:creationId xmlns:p14="http://schemas.microsoft.com/office/powerpoint/2010/main" val="943646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611188" y="260350"/>
            <a:ext cx="8316912" cy="990600"/>
          </a:xfrm>
        </p:spPr>
        <p:txBody>
          <a:bodyPr/>
          <a:lstStyle/>
          <a:p>
            <a:r>
              <a:rPr lang="el-GR" altLang="x-none" sz="4000" b="1" dirty="0" smtClean="0">
                <a:solidFill>
                  <a:schemeClr val="accent3">
                    <a:lumMod val="50000"/>
                  </a:schemeClr>
                </a:solidFill>
              </a:rPr>
              <a:t>Σας ευχαριστώ για την προσοχή σας</a:t>
            </a:r>
            <a:endParaRPr lang="el-GR" altLang="x-none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36869" name="Group 6"/>
          <p:cNvGrpSpPr>
            <a:grpSpLocks/>
          </p:cNvGrpSpPr>
          <p:nvPr/>
        </p:nvGrpSpPr>
        <p:grpSpPr bwMode="auto">
          <a:xfrm>
            <a:off x="7885113" y="115888"/>
            <a:ext cx="1106487" cy="431800"/>
            <a:chOff x="7884368" y="188640"/>
            <a:chExt cx="1107950" cy="431676"/>
          </a:xfrm>
        </p:grpSpPr>
        <p:pic>
          <p:nvPicPr>
            <p:cNvPr id="36870" name="Picture 11" descr="logo ximeiou new.png"/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0432" y="188640"/>
              <a:ext cx="531886" cy="419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871" name="Picture 4" descr="logo cy copy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4368" y="188640"/>
              <a:ext cx="431676" cy="431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" name="Picture 7" descr="resized_chemistry-cat-meme-generator-thank-you-for-your-attention-aed86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91680" y="1700808"/>
            <a:ext cx="5976938" cy="469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4167</TotalTime>
  <Words>1241</Words>
  <Application>Microsoft Office PowerPoint</Application>
  <PresentationFormat>On-screen Show (4:3)</PresentationFormat>
  <Paragraphs>150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Tw Cen MT</vt:lpstr>
      <vt:lpstr>Wingdings</vt:lpstr>
      <vt:lpstr>Wingdings 2</vt:lpstr>
      <vt:lpstr>Median</vt:lpstr>
      <vt:lpstr>ΟΔΗΓΩ ΜΕ ΑΣΦΑΛΕΙΑ ΧΩΡΙΣ ΑΛΚΟΟΛ ΚΑΙ ΑΛΛΕΣ ΟΥΣΙΕΣ</vt:lpstr>
      <vt:lpstr>PowerPoint Presentation</vt:lpstr>
      <vt:lpstr>PowerPoint Presentation</vt:lpstr>
      <vt:lpstr>Επίδραση του αλκοόλ στην οδήγηση  σε σχέση με την συγκέντρωση στο αίμα mg/dl </vt:lpstr>
      <vt:lpstr>Αύξηση κινδύνου πρόκλησης ατυχήματος σε σχέση με την συγκέντρωση αλκοόλης στο αίμα και την ηλικία</vt:lpstr>
      <vt:lpstr>ΠΕΡΙ ΟΔΙΚΗΣ ΑΣΦΑΛΕΙΑΣ ΝΟΜΟΣ</vt:lpstr>
      <vt:lpstr>ΠΕΡΙ ΟΔΙΚΗΣ ΑΣΦΑΛΕΙΑΣ ΝΟΜΟΣ</vt:lpstr>
      <vt:lpstr>ΜΥΘΟΙ ΚΑΙ ΑΛΗΘΕΙΕΣ</vt:lpstr>
      <vt:lpstr>Σας ευχαριστώ για την προσοχή σας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georgia</dc:creator>
  <cp:lastModifiedBy>Maria Afxentiou</cp:lastModifiedBy>
  <cp:revision>482</cp:revision>
  <dcterms:created xsi:type="dcterms:W3CDTF">2016-08-12T08:34:18Z</dcterms:created>
  <dcterms:modified xsi:type="dcterms:W3CDTF">2018-12-05T07:05:45Z</dcterms:modified>
</cp:coreProperties>
</file>